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notesMasterIdLst>
    <p:notesMasterId r:id="rId14"/>
  </p:notesMasterIdLst>
  <p:sldIdLst>
    <p:sldId id="256" r:id="rId5"/>
    <p:sldId id="280" r:id="rId6"/>
    <p:sldId id="281" r:id="rId7"/>
    <p:sldId id="279" r:id="rId8"/>
    <p:sldId id="282" r:id="rId9"/>
    <p:sldId id="287" r:id="rId10"/>
    <p:sldId id="283" r:id="rId11"/>
    <p:sldId id="286" r:id="rId12"/>
    <p:sldId id="284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F0EAC37-351D-4BF8-912D-DD8AEEF0FCD5}" v="230" dt="2021-12-15T12:04:16.699"/>
    <p1510:client id="{6B5AB171-1984-9495-9169-493906492A3D}" v="4" dt="2021-12-31T09:09:30.500"/>
    <p1510:client id="{6C98309F-EEF2-1A5E-649D-155F6630128A}" v="25" dt="2022-01-03T15:17:27.635"/>
    <p1510:client id="{CFE267E9-0AFE-4198-500D-3166E0E559D8}" v="228" dt="2021-12-31T09:07:52.206"/>
    <p1510:client id="{D420BAF3-F39C-C9FD-1D37-DF0B61772250}" v="3" dt="2022-01-01T08:49:25.0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9" autoAdjust="0"/>
    <p:restoredTop sz="94660"/>
  </p:normalViewPr>
  <p:slideViewPr>
    <p:cSldViewPr snapToGrid="0">
      <p:cViewPr varScale="1">
        <p:scale>
          <a:sx n="86" d="100"/>
          <a:sy n="86" d="100"/>
        </p:scale>
        <p:origin x="33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olm, Kristiina M" userId="S::kristiina.holm_helsinki.fi#ext#@sanoma.onmicrosoft.com::13ceec02-1602-438f-9a14-69c3fedc9bc1" providerId="AD" clId="Web-{D420BAF3-F39C-C9FD-1D37-DF0B61772250}"/>
    <pc:docChg chg="modSld">
      <pc:chgData name="Holm, Kristiina M" userId="S::kristiina.holm_helsinki.fi#ext#@sanoma.onmicrosoft.com::13ceec02-1602-438f-9a14-69c3fedc9bc1" providerId="AD" clId="Web-{D420BAF3-F39C-C9FD-1D37-DF0B61772250}" dt="2022-01-01T08:49:25.075" v="1" actId="20577"/>
      <pc:docMkLst>
        <pc:docMk/>
      </pc:docMkLst>
      <pc:sldChg chg="modSp">
        <pc:chgData name="Holm, Kristiina M" userId="S::kristiina.holm_helsinki.fi#ext#@sanoma.onmicrosoft.com::13ceec02-1602-438f-9a14-69c3fedc9bc1" providerId="AD" clId="Web-{D420BAF3-F39C-C9FD-1D37-DF0B61772250}" dt="2022-01-01T08:49:25.075" v="1" actId="20577"/>
        <pc:sldMkLst>
          <pc:docMk/>
          <pc:sldMk cId="1306317318" sldId="277"/>
        </pc:sldMkLst>
        <pc:spChg chg="mod">
          <ac:chgData name="Holm, Kristiina M" userId="S::kristiina.holm_helsinki.fi#ext#@sanoma.onmicrosoft.com::13ceec02-1602-438f-9a14-69c3fedc9bc1" providerId="AD" clId="Web-{D420BAF3-F39C-C9FD-1D37-DF0B61772250}" dt="2022-01-01T08:49:25.075" v="1" actId="20577"/>
          <ac:spMkLst>
            <pc:docMk/>
            <pc:sldMk cId="1306317318" sldId="277"/>
            <ac:spMk id="4" creationId="{A8F48052-DD01-E94C-B6C8-DBA3C6F82C78}"/>
          </ac:spMkLst>
        </pc:spChg>
      </pc:sldChg>
      <pc:sldChg chg="modSp">
        <pc:chgData name="Holm, Kristiina M" userId="S::kristiina.holm_helsinki.fi#ext#@sanoma.onmicrosoft.com::13ceec02-1602-438f-9a14-69c3fedc9bc1" providerId="AD" clId="Web-{D420BAF3-F39C-C9FD-1D37-DF0B61772250}" dt="2022-01-01T08:49:19.950" v="0" actId="20577"/>
        <pc:sldMkLst>
          <pc:docMk/>
          <pc:sldMk cId="265808681" sldId="278"/>
        </pc:sldMkLst>
        <pc:spChg chg="mod">
          <ac:chgData name="Holm, Kristiina M" userId="S::kristiina.holm_helsinki.fi#ext#@sanoma.onmicrosoft.com::13ceec02-1602-438f-9a14-69c3fedc9bc1" providerId="AD" clId="Web-{D420BAF3-F39C-C9FD-1D37-DF0B61772250}" dt="2022-01-01T08:49:19.950" v="0" actId="20577"/>
          <ac:spMkLst>
            <pc:docMk/>
            <pc:sldMk cId="265808681" sldId="278"/>
            <ac:spMk id="4" creationId="{A8F48052-DD01-E94C-B6C8-DBA3C6F82C78}"/>
          </ac:spMkLst>
        </pc:spChg>
      </pc:sldChg>
    </pc:docChg>
  </pc:docChgLst>
  <pc:docChgLst>
    <pc:chgData name="Nea Viljakainen" userId="31f03692-df5d-4046-a9e0-25d0beb92039" providerId="ADAL" clId="{5F0EAC37-351D-4BF8-912D-DD8AEEF0FCD5}"/>
    <pc:docChg chg="undo custSel addSld delSld modSld sldOrd">
      <pc:chgData name="Nea Viljakainen" userId="31f03692-df5d-4046-a9e0-25d0beb92039" providerId="ADAL" clId="{5F0EAC37-351D-4BF8-912D-DD8AEEF0FCD5}" dt="2021-12-21T13:30:22.843" v="900" actId="2696"/>
      <pc:docMkLst>
        <pc:docMk/>
      </pc:docMkLst>
      <pc:sldChg chg="modSp mod modAnim">
        <pc:chgData name="Nea Viljakainen" userId="31f03692-df5d-4046-a9e0-25d0beb92039" providerId="ADAL" clId="{5F0EAC37-351D-4BF8-912D-DD8AEEF0FCD5}" dt="2021-12-15T12:04:16.699" v="877" actId="20577"/>
        <pc:sldMkLst>
          <pc:docMk/>
          <pc:sldMk cId="109857222" sldId="256"/>
        </pc:sldMkLst>
        <pc:spChg chg="mod">
          <ac:chgData name="Nea Viljakainen" userId="31f03692-df5d-4046-a9e0-25d0beb92039" providerId="ADAL" clId="{5F0EAC37-351D-4BF8-912D-DD8AEEF0FCD5}" dt="2021-12-15T11:54:01.751" v="61" actId="20577"/>
          <ac:spMkLst>
            <pc:docMk/>
            <pc:sldMk cId="109857222" sldId="256"/>
            <ac:spMk id="2" creationId="{00000000-0000-0000-0000-000000000000}"/>
          </ac:spMkLst>
        </pc:spChg>
        <pc:spChg chg="mod">
          <ac:chgData name="Nea Viljakainen" userId="31f03692-df5d-4046-a9e0-25d0beb92039" providerId="ADAL" clId="{5F0EAC37-351D-4BF8-912D-DD8AEEF0FCD5}" dt="2021-12-15T12:04:16.699" v="877" actId="20577"/>
          <ac:spMkLst>
            <pc:docMk/>
            <pc:sldMk cId="109857222" sldId="256"/>
            <ac:spMk id="3" creationId="{00000000-0000-0000-0000-000000000000}"/>
          </ac:spMkLst>
        </pc:spChg>
        <pc:spChg chg="mod">
          <ac:chgData name="Nea Viljakainen" userId="31f03692-df5d-4046-a9e0-25d0beb92039" providerId="ADAL" clId="{5F0EAC37-351D-4BF8-912D-DD8AEEF0FCD5}" dt="2021-12-15T11:54:55.668" v="111" actId="20577"/>
          <ac:spMkLst>
            <pc:docMk/>
            <pc:sldMk cId="109857222" sldId="256"/>
            <ac:spMk id="6" creationId="{CA80E3AA-5F2B-49D9-9BA5-74D9B5799A3D}"/>
          </ac:spMkLst>
        </pc:spChg>
      </pc:sldChg>
      <pc:sldChg chg="del">
        <pc:chgData name="Nea Viljakainen" userId="31f03692-df5d-4046-a9e0-25d0beb92039" providerId="ADAL" clId="{5F0EAC37-351D-4BF8-912D-DD8AEEF0FCD5}" dt="2021-12-15T12:04:41.712" v="880" actId="47"/>
        <pc:sldMkLst>
          <pc:docMk/>
          <pc:sldMk cId="1535373956" sldId="257"/>
        </pc:sldMkLst>
      </pc:sldChg>
      <pc:sldChg chg="addSp delSp modSp mod">
        <pc:chgData name="Nea Viljakainen" userId="31f03692-df5d-4046-a9e0-25d0beb92039" providerId="ADAL" clId="{5F0EAC37-351D-4BF8-912D-DD8AEEF0FCD5}" dt="2021-12-15T12:02:32.882" v="642" actId="20577"/>
        <pc:sldMkLst>
          <pc:docMk/>
          <pc:sldMk cId="2555081870" sldId="273"/>
        </pc:sldMkLst>
        <pc:spChg chg="mod">
          <ac:chgData name="Nea Viljakainen" userId="31f03692-df5d-4046-a9e0-25d0beb92039" providerId="ADAL" clId="{5F0EAC37-351D-4BF8-912D-DD8AEEF0FCD5}" dt="2021-12-15T12:02:32.882" v="642" actId="20577"/>
          <ac:spMkLst>
            <pc:docMk/>
            <pc:sldMk cId="2555081870" sldId="273"/>
            <ac:spMk id="2" creationId="{F7A3C51E-AE51-524C-9B44-750755D62869}"/>
          </ac:spMkLst>
        </pc:spChg>
        <pc:spChg chg="mod">
          <ac:chgData name="Nea Viljakainen" userId="31f03692-df5d-4046-a9e0-25d0beb92039" providerId="ADAL" clId="{5F0EAC37-351D-4BF8-912D-DD8AEEF0FCD5}" dt="2021-12-15T12:00:27.643" v="570" actId="20577"/>
          <ac:spMkLst>
            <pc:docMk/>
            <pc:sldMk cId="2555081870" sldId="273"/>
            <ac:spMk id="3" creationId="{326DDE45-A503-5A45-A106-78A97ECA3897}"/>
          </ac:spMkLst>
        </pc:spChg>
        <pc:spChg chg="mod">
          <ac:chgData name="Nea Viljakainen" userId="31f03692-df5d-4046-a9e0-25d0beb92039" providerId="ADAL" clId="{5F0EAC37-351D-4BF8-912D-DD8AEEF0FCD5}" dt="2021-12-15T11:56:20.119" v="143"/>
          <ac:spMkLst>
            <pc:docMk/>
            <pc:sldMk cId="2555081870" sldId="273"/>
            <ac:spMk id="4" creationId="{810C28CB-3332-5040-9FDD-5B34D43F38BE}"/>
          </ac:spMkLst>
        </pc:spChg>
        <pc:spChg chg="add mod">
          <ac:chgData name="Nea Viljakainen" userId="31f03692-df5d-4046-a9e0-25d0beb92039" providerId="ADAL" clId="{5F0EAC37-351D-4BF8-912D-DD8AEEF0FCD5}" dt="2021-12-15T11:56:54.040" v="157" actId="20577"/>
          <ac:spMkLst>
            <pc:docMk/>
            <pc:sldMk cId="2555081870" sldId="273"/>
            <ac:spMk id="5" creationId="{EB7CAFAA-5F40-4F64-8EEB-2E918A807408}"/>
          </ac:spMkLst>
        </pc:spChg>
        <pc:picChg chg="del">
          <ac:chgData name="Nea Viljakainen" userId="31f03692-df5d-4046-a9e0-25d0beb92039" providerId="ADAL" clId="{5F0EAC37-351D-4BF8-912D-DD8AEEF0FCD5}" dt="2021-12-15T11:56:32.649" v="144" actId="478"/>
          <ac:picMkLst>
            <pc:docMk/>
            <pc:sldMk cId="2555081870" sldId="273"/>
            <ac:picMk id="1026" creationId="{06F9B118-E5FD-964C-9C7D-FCB3F518FB79}"/>
          </ac:picMkLst>
        </pc:picChg>
      </pc:sldChg>
      <pc:sldChg chg="addSp delSp modSp mod">
        <pc:chgData name="Nea Viljakainen" userId="31f03692-df5d-4046-a9e0-25d0beb92039" providerId="ADAL" clId="{5F0EAC37-351D-4BF8-912D-DD8AEEF0FCD5}" dt="2021-12-15T12:02:09.388" v="632" actId="20577"/>
        <pc:sldMkLst>
          <pc:docMk/>
          <pc:sldMk cId="2176725611" sldId="274"/>
        </pc:sldMkLst>
        <pc:spChg chg="mod">
          <ac:chgData name="Nea Viljakainen" userId="31f03692-df5d-4046-a9e0-25d0beb92039" providerId="ADAL" clId="{5F0EAC37-351D-4BF8-912D-DD8AEEF0FCD5}" dt="2021-12-15T12:02:09.388" v="632" actId="20577"/>
          <ac:spMkLst>
            <pc:docMk/>
            <pc:sldMk cId="2176725611" sldId="274"/>
            <ac:spMk id="2" creationId="{313E3C91-84B1-0F47-B458-2BD07DE19E9B}"/>
          </ac:spMkLst>
        </pc:spChg>
        <pc:spChg chg="mod">
          <ac:chgData name="Nea Viljakainen" userId="31f03692-df5d-4046-a9e0-25d0beb92039" providerId="ADAL" clId="{5F0EAC37-351D-4BF8-912D-DD8AEEF0FCD5}" dt="2021-12-15T11:59:40.824" v="423"/>
          <ac:spMkLst>
            <pc:docMk/>
            <pc:sldMk cId="2176725611" sldId="274"/>
            <ac:spMk id="3" creationId="{852ED41E-AFA3-7E44-B34B-610010AA32E4}"/>
          </ac:spMkLst>
        </pc:spChg>
        <pc:spChg chg="mod">
          <ac:chgData name="Nea Viljakainen" userId="31f03692-df5d-4046-a9e0-25d0beb92039" providerId="ADAL" clId="{5F0EAC37-351D-4BF8-912D-DD8AEEF0FCD5}" dt="2021-12-15T11:55:48.519" v="142" actId="20577"/>
          <ac:spMkLst>
            <pc:docMk/>
            <pc:sldMk cId="2176725611" sldId="274"/>
            <ac:spMk id="4" creationId="{A8F48052-DD01-E94C-B6C8-DBA3C6F82C78}"/>
          </ac:spMkLst>
        </pc:spChg>
        <pc:spChg chg="add mod">
          <ac:chgData name="Nea Viljakainen" userId="31f03692-df5d-4046-a9e0-25d0beb92039" providerId="ADAL" clId="{5F0EAC37-351D-4BF8-912D-DD8AEEF0FCD5}" dt="2021-12-15T11:57:13.561" v="161" actId="14100"/>
          <ac:spMkLst>
            <pc:docMk/>
            <pc:sldMk cId="2176725611" sldId="274"/>
            <ac:spMk id="7" creationId="{E1ECFD94-185E-4968-9AF1-77E74571CA67}"/>
          </ac:spMkLst>
        </pc:spChg>
        <pc:picChg chg="del">
          <ac:chgData name="Nea Viljakainen" userId="31f03692-df5d-4046-a9e0-25d0beb92039" providerId="ADAL" clId="{5F0EAC37-351D-4BF8-912D-DD8AEEF0FCD5}" dt="2021-12-15T11:57:03.976" v="158" actId="478"/>
          <ac:picMkLst>
            <pc:docMk/>
            <pc:sldMk cId="2176725611" sldId="274"/>
            <ac:picMk id="3074" creationId="{74478653-29A4-3A42-B0B1-DAE301186A51}"/>
          </ac:picMkLst>
        </pc:picChg>
      </pc:sldChg>
      <pc:sldChg chg="del">
        <pc:chgData name="Nea Viljakainen" userId="31f03692-df5d-4046-a9e0-25d0beb92039" providerId="ADAL" clId="{5F0EAC37-351D-4BF8-912D-DD8AEEF0FCD5}" dt="2021-12-15T12:04:41.712" v="880" actId="47"/>
        <pc:sldMkLst>
          <pc:docMk/>
          <pc:sldMk cId="2099898700" sldId="275"/>
        </pc:sldMkLst>
      </pc:sldChg>
      <pc:sldChg chg="modSp mod ord">
        <pc:chgData name="Nea Viljakainen" userId="31f03692-df5d-4046-a9e0-25d0beb92039" providerId="ADAL" clId="{5F0EAC37-351D-4BF8-912D-DD8AEEF0FCD5}" dt="2021-12-15T12:04:59.666" v="895" actId="20577"/>
        <pc:sldMkLst>
          <pc:docMk/>
          <pc:sldMk cId="4005425183" sldId="276"/>
        </pc:sldMkLst>
        <pc:spChg chg="mod">
          <ac:chgData name="Nea Viljakainen" userId="31f03692-df5d-4046-a9e0-25d0beb92039" providerId="ADAL" clId="{5F0EAC37-351D-4BF8-912D-DD8AEEF0FCD5}" dt="2021-12-15T12:03:24.534" v="716" actId="20577"/>
          <ac:spMkLst>
            <pc:docMk/>
            <pc:sldMk cId="4005425183" sldId="276"/>
            <ac:spMk id="2" creationId="{2FC8E8E0-C9B0-6147-A985-0C2384FA1824}"/>
          </ac:spMkLst>
        </pc:spChg>
        <pc:spChg chg="mod">
          <ac:chgData name="Nea Viljakainen" userId="31f03692-df5d-4046-a9e0-25d0beb92039" providerId="ADAL" clId="{5F0EAC37-351D-4BF8-912D-DD8AEEF0FCD5}" dt="2021-12-15T12:04:59.666" v="895" actId="20577"/>
          <ac:spMkLst>
            <pc:docMk/>
            <pc:sldMk cId="4005425183" sldId="276"/>
            <ac:spMk id="4" creationId="{DBC069A6-26FE-404D-A0B2-F8A48E5CBD76}"/>
          </ac:spMkLst>
        </pc:spChg>
      </pc:sldChg>
      <pc:sldChg chg="add del">
        <pc:chgData name="Nea Viljakainen" userId="31f03692-df5d-4046-a9e0-25d0beb92039" providerId="ADAL" clId="{5F0EAC37-351D-4BF8-912D-DD8AEEF0FCD5}" dt="2021-12-21T13:30:19.823" v="899" actId="2696"/>
        <pc:sldMkLst>
          <pc:docMk/>
          <pc:sldMk cId="318306871" sldId="277"/>
        </pc:sldMkLst>
      </pc:sldChg>
      <pc:sldChg chg="del">
        <pc:chgData name="Nea Viljakainen" userId="31f03692-df5d-4046-a9e0-25d0beb92039" providerId="ADAL" clId="{5F0EAC37-351D-4BF8-912D-DD8AEEF0FCD5}" dt="2021-12-15T12:04:41.712" v="880" actId="47"/>
        <pc:sldMkLst>
          <pc:docMk/>
          <pc:sldMk cId="2610179991" sldId="277"/>
        </pc:sldMkLst>
      </pc:sldChg>
      <pc:sldChg chg="del">
        <pc:chgData name="Nea Viljakainen" userId="31f03692-df5d-4046-a9e0-25d0beb92039" providerId="ADAL" clId="{5F0EAC37-351D-4BF8-912D-DD8AEEF0FCD5}" dt="2021-12-15T12:04:41.712" v="880" actId="47"/>
        <pc:sldMkLst>
          <pc:docMk/>
          <pc:sldMk cId="2582719185" sldId="278"/>
        </pc:sldMkLst>
      </pc:sldChg>
      <pc:sldChg chg="modSp add del mod">
        <pc:chgData name="Nea Viljakainen" userId="31f03692-df5d-4046-a9e0-25d0beb92039" providerId="ADAL" clId="{5F0EAC37-351D-4BF8-912D-DD8AEEF0FCD5}" dt="2021-12-21T13:30:22.843" v="900" actId="2696"/>
        <pc:sldMkLst>
          <pc:docMk/>
          <pc:sldMk cId="2972913290" sldId="278"/>
        </pc:sldMkLst>
        <pc:spChg chg="mod">
          <ac:chgData name="Nea Viljakainen" userId="31f03692-df5d-4046-a9e0-25d0beb92039" providerId="ADAL" clId="{5F0EAC37-351D-4BF8-912D-DD8AEEF0FCD5}" dt="2021-12-21T11:34:52.749" v="898" actId="20577"/>
          <ac:spMkLst>
            <pc:docMk/>
            <pc:sldMk cId="2972913290" sldId="278"/>
            <ac:spMk id="3" creationId="{852ED41E-AFA3-7E44-B34B-610010AA32E4}"/>
          </ac:spMkLst>
        </pc:spChg>
      </pc:sldChg>
      <pc:sldChg chg="del">
        <pc:chgData name="Nea Viljakainen" userId="31f03692-df5d-4046-a9e0-25d0beb92039" providerId="ADAL" clId="{5F0EAC37-351D-4BF8-912D-DD8AEEF0FCD5}" dt="2021-12-15T12:04:41.712" v="880" actId="47"/>
        <pc:sldMkLst>
          <pc:docMk/>
          <pc:sldMk cId="1124611021" sldId="279"/>
        </pc:sldMkLst>
      </pc:sldChg>
      <pc:sldChg chg="del">
        <pc:chgData name="Nea Viljakainen" userId="31f03692-df5d-4046-a9e0-25d0beb92039" providerId="ADAL" clId="{5F0EAC37-351D-4BF8-912D-DD8AEEF0FCD5}" dt="2021-12-15T12:04:41.712" v="880" actId="47"/>
        <pc:sldMkLst>
          <pc:docMk/>
          <pc:sldMk cId="3147742105" sldId="280"/>
        </pc:sldMkLst>
      </pc:sldChg>
    </pc:docChg>
  </pc:docChgLst>
  <pc:docChgLst>
    <pc:chgData name="Holm, Kristiina M" userId="S::kristiina.holm_helsinki.fi#ext#@sanoma.onmicrosoft.com::13ceec02-1602-438f-9a14-69c3fedc9bc1" providerId="AD" clId="Web-{6B5AB171-1984-9495-9169-493906492A3D}"/>
    <pc:docChg chg="modSld">
      <pc:chgData name="Holm, Kristiina M" userId="S::kristiina.holm_helsinki.fi#ext#@sanoma.onmicrosoft.com::13ceec02-1602-438f-9a14-69c3fedc9bc1" providerId="AD" clId="Web-{6B5AB171-1984-9495-9169-493906492A3D}" dt="2021-12-31T09:09:30.406" v="2" actId="20577"/>
      <pc:docMkLst>
        <pc:docMk/>
      </pc:docMkLst>
      <pc:sldChg chg="modSp">
        <pc:chgData name="Holm, Kristiina M" userId="S::kristiina.holm_helsinki.fi#ext#@sanoma.onmicrosoft.com::13ceec02-1602-438f-9a14-69c3fedc9bc1" providerId="AD" clId="Web-{6B5AB171-1984-9495-9169-493906492A3D}" dt="2021-12-31T09:09:30.406" v="2" actId="20577"/>
        <pc:sldMkLst>
          <pc:docMk/>
          <pc:sldMk cId="109857222" sldId="256"/>
        </pc:sldMkLst>
        <pc:spChg chg="mod">
          <ac:chgData name="Holm, Kristiina M" userId="S::kristiina.holm_helsinki.fi#ext#@sanoma.onmicrosoft.com::13ceec02-1602-438f-9a14-69c3fedc9bc1" providerId="AD" clId="Web-{6B5AB171-1984-9495-9169-493906492A3D}" dt="2021-12-31T09:09:30.406" v="2" actId="20577"/>
          <ac:spMkLst>
            <pc:docMk/>
            <pc:sldMk cId="109857222" sldId="256"/>
            <ac:spMk id="2" creationId="{00000000-0000-0000-0000-000000000000}"/>
          </ac:spMkLst>
        </pc:spChg>
      </pc:sldChg>
    </pc:docChg>
  </pc:docChgLst>
  <pc:docChgLst>
    <pc:chgData name="Holm, Kristiina M" userId="S::kristiina.holm_helsinki.fi#ext#@sanoma.onmicrosoft.com::13ceec02-1602-438f-9a14-69c3fedc9bc1" providerId="AD" clId="Web-{CFE267E9-0AFE-4198-500D-3166E0E559D8}"/>
    <pc:docChg chg="addSld modSld">
      <pc:chgData name="Holm, Kristiina M" userId="S::kristiina.holm_helsinki.fi#ext#@sanoma.onmicrosoft.com::13ceec02-1602-438f-9a14-69c3fedc9bc1" providerId="AD" clId="Web-{CFE267E9-0AFE-4198-500D-3166E0E559D8}" dt="2021-12-31T09:07:52.206" v="223" actId="14100"/>
      <pc:docMkLst>
        <pc:docMk/>
      </pc:docMkLst>
      <pc:sldChg chg="modSp">
        <pc:chgData name="Holm, Kristiina M" userId="S::kristiina.holm_helsinki.fi#ext#@sanoma.onmicrosoft.com::13ceec02-1602-438f-9a14-69c3fedc9bc1" providerId="AD" clId="Web-{CFE267E9-0AFE-4198-500D-3166E0E559D8}" dt="2021-12-31T09:07:41.455" v="220" actId="1076"/>
        <pc:sldMkLst>
          <pc:docMk/>
          <pc:sldMk cId="2555081870" sldId="273"/>
        </pc:sldMkLst>
        <pc:spChg chg="mod">
          <ac:chgData name="Holm, Kristiina M" userId="S::kristiina.holm_helsinki.fi#ext#@sanoma.onmicrosoft.com::13ceec02-1602-438f-9a14-69c3fedc9bc1" providerId="AD" clId="Web-{CFE267E9-0AFE-4198-500D-3166E0E559D8}" dt="2021-12-31T09:07:38.705" v="219" actId="14100"/>
          <ac:spMkLst>
            <pc:docMk/>
            <pc:sldMk cId="2555081870" sldId="273"/>
            <ac:spMk id="3" creationId="{326DDE45-A503-5A45-A106-78A97ECA3897}"/>
          </ac:spMkLst>
        </pc:spChg>
        <pc:spChg chg="mod">
          <ac:chgData name="Holm, Kristiina M" userId="S::kristiina.holm_helsinki.fi#ext#@sanoma.onmicrosoft.com::13ceec02-1602-438f-9a14-69c3fedc9bc1" providerId="AD" clId="Web-{CFE267E9-0AFE-4198-500D-3166E0E559D8}" dt="2021-12-31T09:07:41.455" v="220" actId="1076"/>
          <ac:spMkLst>
            <pc:docMk/>
            <pc:sldMk cId="2555081870" sldId="273"/>
            <ac:spMk id="5" creationId="{EB7CAFAA-5F40-4F64-8EEB-2E918A807408}"/>
          </ac:spMkLst>
        </pc:spChg>
      </pc:sldChg>
      <pc:sldChg chg="modSp">
        <pc:chgData name="Holm, Kristiina M" userId="S::kristiina.holm_helsinki.fi#ext#@sanoma.onmicrosoft.com::13ceec02-1602-438f-9a14-69c3fedc9bc1" providerId="AD" clId="Web-{CFE267E9-0AFE-4198-500D-3166E0E559D8}" dt="2021-12-31T09:07:52.206" v="223" actId="14100"/>
        <pc:sldMkLst>
          <pc:docMk/>
          <pc:sldMk cId="2176725611" sldId="274"/>
        </pc:sldMkLst>
        <pc:spChg chg="mod">
          <ac:chgData name="Holm, Kristiina M" userId="S::kristiina.holm_helsinki.fi#ext#@sanoma.onmicrosoft.com::13ceec02-1602-438f-9a14-69c3fedc9bc1" providerId="AD" clId="Web-{CFE267E9-0AFE-4198-500D-3166E0E559D8}" dt="2021-12-31T08:46:14.211" v="12" actId="1076"/>
          <ac:spMkLst>
            <pc:docMk/>
            <pc:sldMk cId="2176725611" sldId="274"/>
            <ac:spMk id="2" creationId="{313E3C91-84B1-0F47-B458-2BD07DE19E9B}"/>
          </ac:spMkLst>
        </pc:spChg>
        <pc:spChg chg="mod">
          <ac:chgData name="Holm, Kristiina M" userId="S::kristiina.holm_helsinki.fi#ext#@sanoma.onmicrosoft.com::13ceec02-1602-438f-9a14-69c3fedc9bc1" providerId="AD" clId="Web-{CFE267E9-0AFE-4198-500D-3166E0E559D8}" dt="2021-12-31T09:07:52.206" v="223" actId="14100"/>
          <ac:spMkLst>
            <pc:docMk/>
            <pc:sldMk cId="2176725611" sldId="274"/>
            <ac:spMk id="3" creationId="{852ED41E-AFA3-7E44-B34B-610010AA32E4}"/>
          </ac:spMkLst>
        </pc:spChg>
        <pc:spChg chg="mod">
          <ac:chgData name="Holm, Kristiina M" userId="S::kristiina.holm_helsinki.fi#ext#@sanoma.onmicrosoft.com::13ceec02-1602-438f-9a14-69c3fedc9bc1" providerId="AD" clId="Web-{CFE267E9-0AFE-4198-500D-3166E0E559D8}" dt="2021-12-31T09:07:48.127" v="221" actId="1076"/>
          <ac:spMkLst>
            <pc:docMk/>
            <pc:sldMk cId="2176725611" sldId="274"/>
            <ac:spMk id="7" creationId="{E1ECFD94-185E-4968-9AF1-77E74571CA67}"/>
          </ac:spMkLst>
        </pc:spChg>
      </pc:sldChg>
      <pc:sldChg chg="modSp">
        <pc:chgData name="Holm, Kristiina M" userId="S::kristiina.holm_helsinki.fi#ext#@sanoma.onmicrosoft.com::13ceec02-1602-438f-9a14-69c3fedc9bc1" providerId="AD" clId="Web-{CFE267E9-0AFE-4198-500D-3166E0E559D8}" dt="2021-12-31T08:59:26.157" v="162" actId="20577"/>
        <pc:sldMkLst>
          <pc:docMk/>
          <pc:sldMk cId="4005425183" sldId="276"/>
        </pc:sldMkLst>
        <pc:spChg chg="mod">
          <ac:chgData name="Holm, Kristiina M" userId="S::kristiina.holm_helsinki.fi#ext#@sanoma.onmicrosoft.com::13ceec02-1602-438f-9a14-69c3fedc9bc1" providerId="AD" clId="Web-{CFE267E9-0AFE-4198-500D-3166E0E559D8}" dt="2021-12-31T08:59:26.157" v="162" actId="20577"/>
          <ac:spMkLst>
            <pc:docMk/>
            <pc:sldMk cId="4005425183" sldId="276"/>
            <ac:spMk id="2" creationId="{2FC8E8E0-C9B0-6147-A985-0C2384FA1824}"/>
          </ac:spMkLst>
        </pc:spChg>
      </pc:sldChg>
      <pc:sldChg chg="delSp modSp add replId">
        <pc:chgData name="Holm, Kristiina M" userId="S::kristiina.holm_helsinki.fi#ext#@sanoma.onmicrosoft.com::13ceec02-1602-438f-9a14-69c3fedc9bc1" providerId="AD" clId="Web-{CFE267E9-0AFE-4198-500D-3166E0E559D8}" dt="2021-12-31T08:58:14.562" v="123" actId="20577"/>
        <pc:sldMkLst>
          <pc:docMk/>
          <pc:sldMk cId="1306317318" sldId="277"/>
        </pc:sldMkLst>
        <pc:spChg chg="mod">
          <ac:chgData name="Holm, Kristiina M" userId="S::kristiina.holm_helsinki.fi#ext#@sanoma.onmicrosoft.com::13ceec02-1602-438f-9a14-69c3fedc9bc1" providerId="AD" clId="Web-{CFE267E9-0AFE-4198-500D-3166E0E559D8}" dt="2021-12-31T08:58:14.562" v="123" actId="20577"/>
          <ac:spMkLst>
            <pc:docMk/>
            <pc:sldMk cId="1306317318" sldId="277"/>
            <ac:spMk id="2" creationId="{313E3C91-84B1-0F47-B458-2BD07DE19E9B}"/>
          </ac:spMkLst>
        </pc:spChg>
        <pc:spChg chg="mod">
          <ac:chgData name="Holm, Kristiina M" userId="S::kristiina.holm_helsinki.fi#ext#@sanoma.onmicrosoft.com::13ceec02-1602-438f-9a14-69c3fedc9bc1" providerId="AD" clId="Web-{CFE267E9-0AFE-4198-500D-3166E0E559D8}" dt="2021-12-31T08:57:01.106" v="103" actId="20577"/>
          <ac:spMkLst>
            <pc:docMk/>
            <pc:sldMk cId="1306317318" sldId="277"/>
            <ac:spMk id="3" creationId="{852ED41E-AFA3-7E44-B34B-610010AA32E4}"/>
          </ac:spMkLst>
        </pc:spChg>
        <pc:spChg chg="mod">
          <ac:chgData name="Holm, Kristiina M" userId="S::kristiina.holm_helsinki.fi#ext#@sanoma.onmicrosoft.com::13ceec02-1602-438f-9a14-69c3fedc9bc1" providerId="AD" clId="Web-{CFE267E9-0AFE-4198-500D-3166E0E559D8}" dt="2021-12-31T08:57:57.842" v="112" actId="20577"/>
          <ac:spMkLst>
            <pc:docMk/>
            <pc:sldMk cId="1306317318" sldId="277"/>
            <ac:spMk id="4" creationId="{A8F48052-DD01-E94C-B6C8-DBA3C6F82C78}"/>
          </ac:spMkLst>
        </pc:spChg>
        <pc:spChg chg="del">
          <ac:chgData name="Holm, Kristiina M" userId="S::kristiina.holm_helsinki.fi#ext#@sanoma.onmicrosoft.com::13ceec02-1602-438f-9a14-69c3fedc9bc1" providerId="AD" clId="Web-{CFE267E9-0AFE-4198-500D-3166E0E559D8}" dt="2021-12-31T08:45:35.787" v="1"/>
          <ac:spMkLst>
            <pc:docMk/>
            <pc:sldMk cId="1306317318" sldId="277"/>
            <ac:spMk id="7" creationId="{E1ECFD94-185E-4968-9AF1-77E74571CA67}"/>
          </ac:spMkLst>
        </pc:spChg>
      </pc:sldChg>
      <pc:sldChg chg="modSp add replId">
        <pc:chgData name="Holm, Kristiina M" userId="S::kristiina.holm_helsinki.fi#ext#@sanoma.onmicrosoft.com::13ceec02-1602-438f-9a14-69c3fedc9bc1" providerId="AD" clId="Web-{CFE267E9-0AFE-4198-500D-3166E0E559D8}" dt="2021-12-31T08:59:05.641" v="161" actId="20577"/>
        <pc:sldMkLst>
          <pc:docMk/>
          <pc:sldMk cId="265808681" sldId="278"/>
        </pc:sldMkLst>
        <pc:spChg chg="mod">
          <ac:chgData name="Holm, Kristiina M" userId="S::kristiina.holm_helsinki.fi#ext#@sanoma.onmicrosoft.com::13ceec02-1602-438f-9a14-69c3fedc9bc1" providerId="AD" clId="Web-{CFE267E9-0AFE-4198-500D-3166E0E559D8}" dt="2021-12-31T08:58:08.983" v="118" actId="20577"/>
          <ac:spMkLst>
            <pc:docMk/>
            <pc:sldMk cId="265808681" sldId="278"/>
            <ac:spMk id="2" creationId="{313E3C91-84B1-0F47-B458-2BD07DE19E9B}"/>
          </ac:spMkLst>
        </pc:spChg>
        <pc:spChg chg="mod">
          <ac:chgData name="Holm, Kristiina M" userId="S::kristiina.holm_helsinki.fi#ext#@sanoma.onmicrosoft.com::13ceec02-1602-438f-9a14-69c3fedc9bc1" providerId="AD" clId="Web-{CFE267E9-0AFE-4198-500D-3166E0E559D8}" dt="2021-12-31T08:59:05.641" v="161" actId="20577"/>
          <ac:spMkLst>
            <pc:docMk/>
            <pc:sldMk cId="265808681" sldId="278"/>
            <ac:spMk id="3" creationId="{852ED41E-AFA3-7E44-B34B-610010AA32E4}"/>
          </ac:spMkLst>
        </pc:spChg>
        <pc:spChg chg="mod">
          <ac:chgData name="Holm, Kristiina M" userId="S::kristiina.holm_helsinki.fi#ext#@sanoma.onmicrosoft.com::13ceec02-1602-438f-9a14-69c3fedc9bc1" providerId="AD" clId="Web-{CFE267E9-0AFE-4198-500D-3166E0E559D8}" dt="2021-12-31T08:58:05.264" v="116" actId="20577"/>
          <ac:spMkLst>
            <pc:docMk/>
            <pc:sldMk cId="265808681" sldId="278"/>
            <ac:spMk id="4" creationId="{A8F48052-DD01-E94C-B6C8-DBA3C6F82C78}"/>
          </ac:spMkLst>
        </pc:spChg>
      </pc:sldChg>
    </pc:docChg>
  </pc:docChgLst>
  <pc:docChgLst>
    <pc:chgData name="Nea Viljakainen" userId="S::nea.viljakainen@sanoma.com::31f03692-df5d-4046-a9e0-25d0beb92039" providerId="AD" clId="Web-{6C98309F-EEF2-1A5E-649D-155F6630128A}"/>
    <pc:docChg chg="addSld delSld modSld sldOrd">
      <pc:chgData name="Nea Viljakainen" userId="S::nea.viljakainen@sanoma.com::31f03692-df5d-4046-a9e0-25d0beb92039" providerId="AD" clId="Web-{6C98309F-EEF2-1A5E-649D-155F6630128A}" dt="2022-01-03T15:17:27.635" v="24"/>
      <pc:docMkLst>
        <pc:docMk/>
      </pc:docMkLst>
      <pc:sldChg chg="ord">
        <pc:chgData name="Nea Viljakainen" userId="S::nea.viljakainen@sanoma.com::31f03692-df5d-4046-a9e0-25d0beb92039" providerId="AD" clId="Web-{6C98309F-EEF2-1A5E-649D-155F6630128A}" dt="2022-01-03T15:16:19.117" v="23"/>
        <pc:sldMkLst>
          <pc:docMk/>
          <pc:sldMk cId="265808681" sldId="278"/>
        </pc:sldMkLst>
      </pc:sldChg>
      <pc:sldChg chg="addSp delSp modSp add del replId">
        <pc:chgData name="Nea Viljakainen" userId="S::nea.viljakainen@sanoma.com::31f03692-df5d-4046-a9e0-25d0beb92039" providerId="AD" clId="Web-{6C98309F-EEF2-1A5E-649D-155F6630128A}" dt="2022-01-03T15:17:27.635" v="24"/>
        <pc:sldMkLst>
          <pc:docMk/>
          <pc:sldMk cId="4095396102" sldId="279"/>
        </pc:sldMkLst>
        <pc:spChg chg="mod">
          <ac:chgData name="Nea Viljakainen" userId="S::nea.viljakainen@sanoma.com::31f03692-df5d-4046-a9e0-25d0beb92039" providerId="AD" clId="Web-{6C98309F-EEF2-1A5E-649D-155F6630128A}" dt="2022-01-03T15:01:38.213" v="16" actId="14100"/>
          <ac:spMkLst>
            <pc:docMk/>
            <pc:sldMk cId="4095396102" sldId="279"/>
            <ac:spMk id="2" creationId="{313E3C91-84B1-0F47-B458-2BD07DE19E9B}"/>
          </ac:spMkLst>
        </pc:spChg>
        <pc:spChg chg="mod">
          <ac:chgData name="Nea Viljakainen" userId="S::nea.viljakainen@sanoma.com::31f03692-df5d-4046-a9e0-25d0beb92039" providerId="AD" clId="Web-{6C98309F-EEF2-1A5E-649D-155F6630128A}" dt="2022-01-03T15:16:04.460" v="22" actId="1076"/>
          <ac:spMkLst>
            <pc:docMk/>
            <pc:sldMk cId="4095396102" sldId="279"/>
            <ac:spMk id="3" creationId="{852ED41E-AFA3-7E44-B34B-610010AA32E4}"/>
          </ac:spMkLst>
        </pc:spChg>
        <pc:spChg chg="add del">
          <ac:chgData name="Nea Viljakainen" userId="S::nea.viljakainen@sanoma.com::31f03692-df5d-4046-a9e0-25d0beb92039" providerId="AD" clId="Web-{6C98309F-EEF2-1A5E-649D-155F6630128A}" dt="2022-01-03T15:01:47.433" v="18"/>
          <ac:spMkLst>
            <pc:docMk/>
            <pc:sldMk cId="4095396102" sldId="279"/>
            <ac:spMk id="6" creationId="{FC103E93-EFF0-49BD-9D1F-01100C9333D8}"/>
          </ac:spMkLst>
        </pc:spChg>
        <pc:spChg chg="del">
          <ac:chgData name="Nea Viljakainen" userId="S::nea.viljakainen@sanoma.com::31f03692-df5d-4046-a9e0-25d0beb92039" providerId="AD" clId="Web-{6C98309F-EEF2-1A5E-649D-155F6630128A}" dt="2022-01-03T15:00:55.696" v="2"/>
          <ac:spMkLst>
            <pc:docMk/>
            <pc:sldMk cId="4095396102" sldId="279"/>
            <ac:spMk id="7" creationId="{E1ECFD94-185E-4968-9AF1-77E74571CA6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90BE48-E4BF-415A-9219-2695FA2D5D60}" type="datetimeFigureOut">
              <a:rPr lang="fi-FI" smtClean="0"/>
              <a:t>3.11.2022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45F2F8-4BFD-42AD-A2D3-03024F43B8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604313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BF3A0B2C-D2E3-4EBB-9D29-6E1D7EF51402}" type="datetime1">
              <a:rPr lang="en-US" smtClean="0"/>
              <a:t>11/3/2022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1192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BBFBE-ED4A-49B3-8CF2-71B16D2FBFF7}" type="datetime1">
              <a:rPr lang="en-US" smtClean="0"/>
              <a:t>11/3/2022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7724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77834-8D20-4628-9DB5-F4F9C9A2E20A}" type="datetime1">
              <a:rPr lang="en-US" smtClean="0"/>
              <a:t>11/3/2022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3249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CBEAF-6588-4B56-9159-A9C659AA5420}" type="datetime1">
              <a:rPr lang="en-US" smtClean="0"/>
              <a:t>11/3/2022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4630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24E11-7B9F-4675-88EB-6ADBCB86B04E}" type="datetime1">
              <a:rPr lang="en-US" smtClean="0"/>
              <a:t>11/3/2022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3722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C10EB-3ED8-49FE-8ADC-4C2A8C6109B5}" type="datetime1">
              <a:rPr lang="en-US" smtClean="0"/>
              <a:t>11/3/2022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5050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B1BC4-FAE0-42BA-8F3A-3225962DB9D8}" type="datetime1">
              <a:rPr lang="en-US" smtClean="0"/>
              <a:t>11/3/2022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5086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BDF27-0B0C-4655-A362-EB43717F08F5}" type="datetime1">
              <a:rPr lang="en-US" smtClean="0"/>
              <a:t>11/3/2022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5560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43BE0-8B4C-4B67-BEBC-D7A372458030}" type="datetime1">
              <a:rPr lang="en-US" smtClean="0"/>
              <a:t>11/3/2022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6100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AA9B4-0592-4CF2-A891-88EF580F41E3}" type="datetime1">
              <a:rPr lang="en-US" smtClean="0"/>
              <a:t>11/3/2022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6047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6A319-85C9-41D9-AC37-640CA490AA1D}" type="datetime1">
              <a:rPr lang="en-US" smtClean="0"/>
              <a:t>11/3/2022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1399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33D1478-D419-4D74-9895-567795DF00D5}" type="datetime1">
              <a:rPr lang="en-US" smtClean="0"/>
              <a:t>11/3/2022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8400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070784CE-9DD4-4C2D-88B9-D219730A47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274" y="0"/>
            <a:ext cx="12188726" cy="68589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58134" y="1834907"/>
            <a:ext cx="6293689" cy="2341020"/>
          </a:xfrm>
        </p:spPr>
        <p:txBody>
          <a:bodyPr anchor="b">
            <a:normAutofit/>
          </a:bodyPr>
          <a:lstStyle/>
          <a:p>
            <a:pPr algn="l"/>
            <a:r>
              <a:rPr lang="en-US" sz="5400" dirty="0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10. </a:t>
            </a:r>
            <a:r>
              <a:rPr lang="en-US" sz="5400" dirty="0" err="1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kieli</a:t>
            </a:r>
            <a:endParaRPr lang="en-US" sz="5400" dirty="0">
              <a:solidFill>
                <a:schemeClr val="tx1">
                  <a:lumMod val="85000"/>
                  <a:lumOff val="15000"/>
                </a:schemeClr>
              </a:solidFill>
              <a:cs typeface="Calibri Light"/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640A410A-1838-4131-95A6-2BE4F8D412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309640" y="4388141"/>
            <a:ext cx="585216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A80E3AA-5F2B-49D9-9BA5-74D9B5799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© Sanoma Pro, Tekijät ● Mieli 3 tietoa käsittelevä ihminen</a:t>
            </a:r>
            <a:endParaRPr lang="en-US" dirty="0"/>
          </a:p>
        </p:txBody>
      </p:sp>
      <p:pic>
        <p:nvPicPr>
          <p:cNvPr id="7" name="Kuva 6" descr="Logo, jossa lukee Mieli 3.&#10;">
            <a:extLst>
              <a:ext uri="{FF2B5EF4-FFF2-40B4-BE49-F238E27FC236}">
                <a16:creationId xmlns:a16="http://schemas.microsoft.com/office/drawing/2014/main" id="{0DAAF39F-07AD-4781-8266-0F71D1A05DC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600" y="2642400"/>
            <a:ext cx="3967855" cy="155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3E3C91-84B1-0F47-B458-2BD07DE19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9378" y="567385"/>
            <a:ext cx="9543482" cy="660524"/>
          </a:xfrm>
        </p:spPr>
        <p:txBody>
          <a:bodyPr>
            <a:normAutofit fontScale="90000"/>
          </a:bodyPr>
          <a:lstStyle/>
          <a:p>
            <a:r>
              <a:rPr lang="fi-FI" dirty="0"/>
              <a:t>Kieleen liittyviä käsitteitä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2ED41E-AFA3-7E44-B34B-610010AA3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3181" y="1227910"/>
            <a:ext cx="9560993" cy="5104346"/>
          </a:xfrm>
        </p:spPr>
        <p:txBody>
          <a:bodyPr vert="horz" lIns="45720" tIns="45720" rIns="45720" bIns="45720" rtlCol="0" anchor="t">
            <a:normAutofit/>
          </a:bodyPr>
          <a:lstStyle/>
          <a:p>
            <a:pPr>
              <a:buFont typeface="Arial" panose="020B0602020104020603" pitchFamily="34" charset="0"/>
              <a:buChar char="•"/>
            </a:pPr>
            <a:r>
              <a:rPr lang="fi-FI" sz="2400" dirty="0"/>
              <a:t> </a:t>
            </a:r>
            <a:r>
              <a:rPr lang="fi-FI" sz="2800" b="1" dirty="0"/>
              <a:t>Kieli: </a:t>
            </a:r>
            <a:r>
              <a:rPr lang="fi-FI" sz="2800" dirty="0"/>
              <a:t>yhteisesti sovittu merkkijärjestelmä</a:t>
            </a:r>
            <a:endParaRPr lang="fi-FI" sz="2800" b="1" dirty="0"/>
          </a:p>
          <a:p>
            <a:pPr>
              <a:buFont typeface="Arial" panose="020B0602020104020603" pitchFamily="34" charset="0"/>
              <a:buChar char="•"/>
            </a:pPr>
            <a:r>
              <a:rPr lang="fi-FI" sz="2800" b="1" dirty="0"/>
              <a:t> Puhuttu kieli: </a:t>
            </a:r>
            <a:r>
              <a:rPr lang="fi-FI" sz="2800" dirty="0"/>
              <a:t>ääneen perustuva kieli</a:t>
            </a:r>
            <a:endParaRPr lang="fi-FI" sz="2800" b="1" dirty="0"/>
          </a:p>
          <a:p>
            <a:pPr>
              <a:buFont typeface="Arial" panose="020B0602020104020603" pitchFamily="34" charset="0"/>
              <a:buChar char="•"/>
            </a:pPr>
            <a:r>
              <a:rPr lang="fi-FI" sz="2800" b="1" dirty="0"/>
              <a:t> Puheen tuottaminen: </a:t>
            </a:r>
            <a:r>
              <a:rPr lang="fi-FI" sz="2800" dirty="0"/>
              <a:t>merkityksellisen puheen tuottaminen ääntöväylällä (huulien ja kurkunpään välisillä osilla)</a:t>
            </a:r>
          </a:p>
          <a:p>
            <a:pPr>
              <a:buFont typeface="Arial" panose="020B0602020104020603" pitchFamily="34" charset="0"/>
              <a:buChar char="•"/>
            </a:pPr>
            <a:r>
              <a:rPr lang="fi-FI" sz="2800" b="1" dirty="0"/>
              <a:t> Kielellinen tuottaminen: </a:t>
            </a:r>
            <a:r>
              <a:rPr lang="fi-FI" sz="2800" dirty="0"/>
              <a:t>merkityksellisen kielen tuottaminen kielen muodosta riippumatta</a:t>
            </a:r>
            <a:endParaRPr lang="fi-FI" sz="2800" b="1" dirty="0"/>
          </a:p>
          <a:p>
            <a:pPr>
              <a:buFont typeface="Arial" panose="020B0602020104020603" pitchFamily="34" charset="0"/>
              <a:buChar char="•"/>
            </a:pPr>
            <a:r>
              <a:rPr lang="fi-FI" sz="2800" b="1" dirty="0"/>
              <a:t> Puheen ymmärtäminen:</a:t>
            </a:r>
            <a:r>
              <a:rPr lang="fi-FI" sz="2800" dirty="0"/>
              <a:t> puhutun puheen merkityksen ymmärtäminen</a:t>
            </a:r>
          </a:p>
          <a:p>
            <a:pPr>
              <a:buFont typeface="Arial" panose="020B0602020104020603" pitchFamily="34" charset="0"/>
              <a:buChar char="•"/>
            </a:pPr>
            <a:r>
              <a:rPr lang="fi-FI" sz="2800" b="1" dirty="0"/>
              <a:t> Kielellinen ymmärtäminen:</a:t>
            </a:r>
            <a:r>
              <a:rPr lang="fi-FI" sz="2800" dirty="0"/>
              <a:t> kielen merkitysten ymmärtäminen kielen muodosta riippumatta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8F48052-DD01-E94C-B6C8-DBA3C6F82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963072" y="6454040"/>
            <a:ext cx="5901459" cy="274320"/>
          </a:xfrm>
        </p:spPr>
        <p:txBody>
          <a:bodyPr/>
          <a:lstStyle/>
          <a:p>
            <a:r>
              <a:rPr lang="fi-FI"/>
              <a:t>© Sanoma Pro, Tekijät ● Mieli 3 tietoa käsittelevä ihminen</a:t>
            </a:r>
          </a:p>
        </p:txBody>
      </p:sp>
    </p:spTree>
    <p:extLst>
      <p:ext uri="{BB962C8B-B14F-4D97-AF65-F5344CB8AC3E}">
        <p14:creationId xmlns:p14="http://schemas.microsoft.com/office/powerpoint/2010/main" val="3153941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5902061" cy="629630"/>
          </a:xfrm>
        </p:spPr>
        <p:txBody>
          <a:bodyPr>
            <a:normAutofit fontScale="90000"/>
          </a:bodyPr>
          <a:lstStyle/>
          <a:p>
            <a:r>
              <a:rPr lang="fi-FI" dirty="0"/>
              <a:t>Kielellinen tuottaminen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1214847"/>
            <a:ext cx="6931152" cy="4897776"/>
          </a:xfrm>
        </p:spPr>
        <p:txBody>
          <a:bodyPr vert="horz" lIns="45720" tIns="45720" rIns="45720" bIns="45720" rtlCol="0" anchor="t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b="1" dirty="0">
                <a:ea typeface="+mn-lt"/>
                <a:cs typeface="+mn-lt"/>
              </a:rPr>
              <a:t> </a:t>
            </a:r>
            <a:r>
              <a:rPr lang="fi-FI" sz="2400" b="1" dirty="0">
                <a:ea typeface="+mn-lt"/>
                <a:cs typeface="+mn-lt"/>
              </a:rPr>
              <a:t>Puheen tuottaminen </a:t>
            </a:r>
            <a:r>
              <a:rPr lang="fi-FI" sz="2400" dirty="0">
                <a:ea typeface="+mn-lt"/>
                <a:cs typeface="+mn-lt"/>
              </a:rPr>
              <a:t>alkaa </a:t>
            </a:r>
            <a:r>
              <a:rPr lang="fi-FI" sz="2400" b="1" dirty="0">
                <a:ea typeface="+mn-lt"/>
                <a:cs typeface="+mn-lt"/>
              </a:rPr>
              <a:t>ajatuksesta</a:t>
            </a:r>
            <a:r>
              <a:rPr lang="fi-FI" sz="2400" dirty="0">
                <a:ea typeface="+mn-lt"/>
                <a:cs typeface="+mn-lt"/>
              </a:rPr>
              <a:t>, jonka puhuja haluaa ilmaista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400" dirty="0">
                <a:ea typeface="+mn-lt"/>
                <a:cs typeface="+mn-lt"/>
              </a:rPr>
              <a:t>kielen tuottaminen on </a:t>
            </a:r>
            <a:r>
              <a:rPr lang="fi-FI" sz="2400" b="1" dirty="0">
                <a:ea typeface="+mn-lt"/>
                <a:cs typeface="+mn-lt"/>
              </a:rPr>
              <a:t>skeemalähtöistä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b="1" dirty="0">
                <a:ea typeface="+mn-lt"/>
                <a:cs typeface="+mn-lt"/>
              </a:rPr>
              <a:t> Ajatus </a:t>
            </a:r>
            <a:r>
              <a:rPr lang="fi-FI" sz="2400" dirty="0">
                <a:ea typeface="+mn-lt"/>
                <a:cs typeface="+mn-lt"/>
              </a:rPr>
              <a:t>pilkotaan </a:t>
            </a:r>
            <a:r>
              <a:rPr lang="fi-FI" sz="2400" b="1" dirty="0">
                <a:ea typeface="+mn-lt"/>
                <a:cs typeface="+mn-lt"/>
              </a:rPr>
              <a:t>sanoiksi</a:t>
            </a:r>
            <a:r>
              <a:rPr lang="fi-FI" sz="2400" dirty="0">
                <a:ea typeface="+mn-lt"/>
                <a:cs typeface="+mn-lt"/>
              </a:rPr>
              <a:t> ja </a:t>
            </a:r>
            <a:r>
              <a:rPr lang="fi-FI" sz="2400" b="1" dirty="0">
                <a:ea typeface="+mn-lt"/>
                <a:cs typeface="+mn-lt"/>
              </a:rPr>
              <a:t>sanayhdistelmiksi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b="1" dirty="0">
                <a:ea typeface="+mn-lt"/>
                <a:cs typeface="+mn-lt"/>
              </a:rPr>
              <a:t> Sanat ja sanayhdistelmät </a:t>
            </a:r>
            <a:r>
              <a:rPr lang="fi-FI" sz="2400" dirty="0">
                <a:ea typeface="+mn-lt"/>
                <a:cs typeface="+mn-lt"/>
              </a:rPr>
              <a:t>pilkotaan </a:t>
            </a:r>
            <a:r>
              <a:rPr lang="fi-FI" sz="2400" b="1" dirty="0">
                <a:ea typeface="+mn-lt"/>
                <a:cs typeface="+mn-lt"/>
              </a:rPr>
              <a:t>tavuiksi</a:t>
            </a:r>
            <a:r>
              <a:rPr lang="fi-FI" sz="2400" dirty="0">
                <a:ea typeface="+mn-lt"/>
                <a:cs typeface="+mn-lt"/>
              </a:rPr>
              <a:t> ja tavut yksittäisiksi </a:t>
            </a:r>
            <a:r>
              <a:rPr lang="fi-FI" sz="2400" b="1" dirty="0">
                <a:ea typeface="+mn-lt"/>
                <a:cs typeface="+mn-lt"/>
              </a:rPr>
              <a:t>äänteiksi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b="1" dirty="0">
                <a:ea typeface="+mn-lt"/>
                <a:cs typeface="+mn-lt"/>
              </a:rPr>
              <a:t> Yksittäiset äänteet </a:t>
            </a:r>
            <a:r>
              <a:rPr lang="fi-FI" sz="2400" dirty="0">
                <a:ea typeface="+mn-lt"/>
                <a:cs typeface="+mn-lt"/>
              </a:rPr>
              <a:t>yhdistellään </a:t>
            </a:r>
            <a:r>
              <a:rPr lang="fi-FI" sz="2400" b="1" dirty="0">
                <a:ea typeface="+mn-lt"/>
                <a:cs typeface="+mn-lt"/>
              </a:rPr>
              <a:t>ääntöväylän</a:t>
            </a:r>
            <a:r>
              <a:rPr lang="fi-FI" sz="2400" dirty="0">
                <a:ea typeface="+mn-lt"/>
                <a:cs typeface="+mn-lt"/>
              </a:rPr>
              <a:t> liikkeiksi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b="1" dirty="0">
                <a:ea typeface="+mn-lt"/>
                <a:cs typeface="+mn-lt"/>
              </a:rPr>
              <a:t> Kielellinen tuottaminen </a:t>
            </a:r>
            <a:r>
              <a:rPr lang="fi-FI" sz="2400" dirty="0">
                <a:ea typeface="+mn-lt"/>
                <a:cs typeface="+mn-lt"/>
              </a:rPr>
              <a:t>etenee kuin puheen tuottaminen, mutta sanat ja sanayhdistelmät pilkotaan esimerkiksi kirjaimiksi tai viittomiksi</a:t>
            </a:r>
            <a:endParaRPr lang="fi-FI" sz="2400" b="1" dirty="0"/>
          </a:p>
          <a:p>
            <a:pPr>
              <a:buFont typeface="Tw Cen MT" panose="020B0604020202020204" pitchFamily="34" charset="0"/>
              <a:buChar char=" 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endParaRPr lang="fi-FI" sz="2000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12239" y="6419088"/>
            <a:ext cx="5901459" cy="274320"/>
          </a:xfrm>
        </p:spPr>
        <p:txBody>
          <a:bodyPr>
            <a:normAutofit/>
          </a:bodyPr>
          <a:lstStyle/>
          <a:p>
            <a:r>
              <a:rPr lang="fi-FI" dirty="0"/>
              <a:t>© Sanoma Pro, Tekijät ● Mieli 3 tietoa käsittelevä ihminen, Kuva: mieli 3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55280" y="1031966"/>
            <a:ext cx="3788229" cy="4959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51184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3E3C91-84B1-0F47-B458-2BD07DE19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0144" y="599810"/>
            <a:ext cx="8208176" cy="660985"/>
          </a:xfrm>
        </p:spPr>
        <p:txBody>
          <a:bodyPr>
            <a:normAutofit fontScale="90000"/>
          </a:bodyPr>
          <a:lstStyle/>
          <a:p>
            <a:r>
              <a:rPr lang="fi-FI" dirty="0"/>
              <a:t>Kielen keskeisiä aivoalueita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2ED41E-AFA3-7E44-B34B-610010AA3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82275" y="1260795"/>
            <a:ext cx="6884368" cy="5330864"/>
          </a:xfrm>
        </p:spPr>
        <p:txBody>
          <a:bodyPr vert="horz" lIns="45720" tIns="45720" rIns="45720" bIns="45720" rtlCol="0" anchor="t">
            <a:normAutofit lnSpcReduction="10000"/>
          </a:bodyPr>
          <a:lstStyle/>
          <a:p>
            <a:pPr>
              <a:buFont typeface="Arial" panose="020B0602020104020603" pitchFamily="34" charset="0"/>
              <a:buChar char="•"/>
            </a:pPr>
            <a:r>
              <a:rPr lang="fi-FI" sz="2400" b="1" dirty="0">
                <a:ea typeface="+mn-lt"/>
                <a:cs typeface="+mn-lt"/>
              </a:rPr>
              <a:t> Kieli </a:t>
            </a:r>
            <a:r>
              <a:rPr lang="fi-FI" sz="2400" dirty="0">
                <a:ea typeface="+mn-lt"/>
                <a:cs typeface="+mn-lt"/>
              </a:rPr>
              <a:t>aktivoi monia alueita aivoissa</a:t>
            </a:r>
          </a:p>
          <a:p>
            <a:pPr lvl="1">
              <a:buFont typeface="Arial" panose="020B0602020104020603" pitchFamily="34" charset="0"/>
              <a:buChar char="•"/>
            </a:pPr>
            <a:r>
              <a:rPr lang="fi-FI" sz="2000" dirty="0">
                <a:ea typeface="+mn-lt"/>
                <a:cs typeface="+mn-lt"/>
              </a:rPr>
              <a:t>90 % ihmisistä vasen aivopuolisko on oikeaa keskeisempi kielen käsittelyssä</a:t>
            </a:r>
          </a:p>
          <a:p>
            <a:pPr lvl="1">
              <a:buFont typeface="Arial" panose="020B0602020104020603" pitchFamily="34" charset="0"/>
              <a:buChar char="•"/>
            </a:pPr>
            <a:r>
              <a:rPr lang="fi-FI" sz="2000" b="1" dirty="0" err="1">
                <a:ea typeface="+mn-lt"/>
                <a:cs typeface="+mn-lt"/>
              </a:rPr>
              <a:t>lateralisaatio</a:t>
            </a:r>
            <a:r>
              <a:rPr lang="fi-FI" sz="2000" b="1" dirty="0">
                <a:ea typeface="+mn-lt"/>
                <a:cs typeface="+mn-lt"/>
              </a:rPr>
              <a:t>:</a:t>
            </a:r>
            <a:r>
              <a:rPr lang="fi-FI" sz="2000" dirty="0">
                <a:ea typeface="+mn-lt"/>
                <a:cs typeface="+mn-lt"/>
              </a:rPr>
              <a:t> toiminto on painottunut toiselle aivopuoliskolle</a:t>
            </a:r>
          </a:p>
          <a:p>
            <a:pPr>
              <a:buFont typeface="Arial" panose="020B0602020104020603" pitchFamily="34" charset="0"/>
              <a:buChar char="•"/>
            </a:pPr>
            <a:r>
              <a:rPr lang="fi-FI" sz="2400" dirty="0">
                <a:ea typeface="+mn-lt"/>
                <a:cs typeface="+mn-lt"/>
              </a:rPr>
              <a:t> </a:t>
            </a:r>
            <a:r>
              <a:rPr lang="fi-FI" sz="2400" b="1" dirty="0" err="1">
                <a:ea typeface="+mn-lt"/>
                <a:cs typeface="+mn-lt"/>
              </a:rPr>
              <a:t>Brocan</a:t>
            </a:r>
            <a:r>
              <a:rPr lang="fi-FI" sz="2400" b="1" dirty="0">
                <a:ea typeface="+mn-lt"/>
                <a:cs typeface="+mn-lt"/>
              </a:rPr>
              <a:t> alue</a:t>
            </a:r>
            <a:r>
              <a:rPr lang="fi-FI" sz="2400" dirty="0">
                <a:ea typeface="+mn-lt"/>
                <a:cs typeface="+mn-lt"/>
              </a:rPr>
              <a:t>: osallistuu merkityksellisen puheen tuottamiseen</a:t>
            </a:r>
          </a:p>
          <a:p>
            <a:pPr>
              <a:buFont typeface="Arial" panose="020B0602020104020603" pitchFamily="34" charset="0"/>
              <a:buChar char="•"/>
            </a:pPr>
            <a:r>
              <a:rPr lang="fi-FI" sz="2400" dirty="0">
                <a:ea typeface="+mn-lt"/>
                <a:cs typeface="+mn-lt"/>
              </a:rPr>
              <a:t> </a:t>
            </a:r>
            <a:r>
              <a:rPr lang="fi-FI" sz="2400" b="1" dirty="0" err="1">
                <a:ea typeface="+mn-lt"/>
                <a:cs typeface="+mn-lt"/>
              </a:rPr>
              <a:t>Wernicken</a:t>
            </a:r>
            <a:r>
              <a:rPr lang="fi-FI" sz="2400" b="1" dirty="0">
                <a:ea typeface="+mn-lt"/>
                <a:cs typeface="+mn-lt"/>
              </a:rPr>
              <a:t> alue</a:t>
            </a:r>
            <a:r>
              <a:rPr lang="fi-FI" sz="2400" dirty="0">
                <a:ea typeface="+mn-lt"/>
                <a:cs typeface="+mn-lt"/>
              </a:rPr>
              <a:t>: tärkeä puheen ymmärtämisen kannalta</a:t>
            </a:r>
          </a:p>
          <a:p>
            <a:pPr>
              <a:buFont typeface="Arial" panose="020B0602020104020603" pitchFamily="34" charset="0"/>
              <a:buChar char="•"/>
            </a:pPr>
            <a:r>
              <a:rPr lang="fi-FI" sz="2400" dirty="0">
                <a:ea typeface="+mn-lt"/>
                <a:cs typeface="+mn-lt"/>
              </a:rPr>
              <a:t> </a:t>
            </a:r>
            <a:r>
              <a:rPr lang="fi-FI" sz="2400" b="1" dirty="0">
                <a:ea typeface="+mn-lt"/>
                <a:cs typeface="+mn-lt"/>
              </a:rPr>
              <a:t>Visuaalinen sana-alue</a:t>
            </a:r>
            <a:r>
              <a:rPr lang="fi-FI" sz="2400" dirty="0">
                <a:ea typeface="+mn-lt"/>
                <a:cs typeface="+mn-lt"/>
              </a:rPr>
              <a:t>: osallistuu kirjoitetun kielen ymmärtämiseen</a:t>
            </a:r>
          </a:p>
          <a:p>
            <a:pPr>
              <a:buFont typeface="Arial" panose="020B0602020104020603" pitchFamily="34" charset="0"/>
              <a:buChar char="•"/>
            </a:pPr>
            <a:r>
              <a:rPr lang="fi-FI" sz="2400" dirty="0">
                <a:ea typeface="+mn-lt"/>
                <a:cs typeface="+mn-lt"/>
              </a:rPr>
              <a:t> Myös moni muu aivojen osa on tärkeä:</a:t>
            </a:r>
          </a:p>
          <a:p>
            <a:pPr lvl="1">
              <a:buFont typeface="Arial" panose="020B0602020104020603" pitchFamily="34" charset="0"/>
              <a:buChar char="•"/>
            </a:pPr>
            <a:r>
              <a:rPr lang="fi-FI" sz="1600" b="1" dirty="0">
                <a:ea typeface="+mn-lt"/>
                <a:cs typeface="+mn-lt"/>
              </a:rPr>
              <a:t>oikea aivopuolisko </a:t>
            </a:r>
            <a:r>
              <a:rPr lang="fi-FI" sz="1600" dirty="0">
                <a:ea typeface="+mn-lt"/>
                <a:cs typeface="+mn-lt"/>
              </a:rPr>
              <a:t>ja </a:t>
            </a:r>
            <a:r>
              <a:rPr lang="fi-FI" sz="1600" b="1" dirty="0">
                <a:ea typeface="+mn-lt"/>
                <a:cs typeface="+mn-lt"/>
              </a:rPr>
              <a:t>mantelitumake</a:t>
            </a:r>
            <a:r>
              <a:rPr lang="fi-FI" sz="1600" dirty="0">
                <a:ea typeface="+mn-lt"/>
                <a:cs typeface="+mn-lt"/>
              </a:rPr>
              <a:t> osallistuvat kielen tunnesisällön käsittelyyn</a:t>
            </a:r>
          </a:p>
          <a:p>
            <a:pPr lvl="1">
              <a:buFont typeface="Arial" panose="020B0602020104020603" pitchFamily="34" charset="0"/>
              <a:buChar char="•"/>
            </a:pPr>
            <a:r>
              <a:rPr lang="fi-FI" sz="1600" b="1" dirty="0">
                <a:ea typeface="+mn-lt"/>
                <a:cs typeface="+mn-lt"/>
              </a:rPr>
              <a:t>liikeaivokuori</a:t>
            </a:r>
            <a:r>
              <a:rPr lang="fi-FI" sz="1600" dirty="0">
                <a:ea typeface="+mn-lt"/>
                <a:cs typeface="+mn-lt"/>
              </a:rPr>
              <a:t> aktivoituu sanoissa, joihin kuuluu liikettä: sana ’potki’ aktivoi jalkaan liittyviä alueita</a:t>
            </a:r>
          </a:p>
          <a:p>
            <a:pPr>
              <a:buFont typeface="Arial" panose="020B0604020202020204" pitchFamily="34" charset="0"/>
              <a:buChar char="•"/>
            </a:pPr>
            <a:endParaRPr lang="fi-FI" sz="2400" dirty="0"/>
          </a:p>
          <a:p>
            <a:pPr>
              <a:buFont typeface="Arial" panose="020B0604020202020204" pitchFamily="34" charset="0"/>
              <a:buChar char="•"/>
            </a:pPr>
            <a:endParaRPr lang="fi-FI" sz="2000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8F48052-DD01-E94C-B6C8-DBA3C6F82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963072" y="6454040"/>
            <a:ext cx="5901459" cy="274320"/>
          </a:xfrm>
        </p:spPr>
        <p:txBody>
          <a:bodyPr/>
          <a:lstStyle/>
          <a:p>
            <a:r>
              <a:rPr lang="fi-FI" dirty="0"/>
              <a:t>© Sanoma Pro, Tekijät ● Mieli 3 tietoa käsittelevä ihminen, Kuva: Mieli 3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629" y="1854926"/>
            <a:ext cx="4453758" cy="3395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9320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3E3C91-84B1-0F47-B458-2BD07DE19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0144" y="599810"/>
            <a:ext cx="5806440" cy="745664"/>
          </a:xfrm>
        </p:spPr>
        <p:txBody>
          <a:bodyPr/>
          <a:lstStyle/>
          <a:p>
            <a:r>
              <a:rPr lang="fi-FI" dirty="0"/>
              <a:t>Kieli aivoissa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2ED41E-AFA3-7E44-B34B-610010AA3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82275" y="1227909"/>
            <a:ext cx="6884368" cy="5363750"/>
          </a:xfrm>
        </p:spPr>
        <p:txBody>
          <a:bodyPr vert="horz" lIns="45720" tIns="45720" rIns="45720" bIns="45720" rtlCol="0" anchor="t">
            <a:normAutofit/>
          </a:bodyPr>
          <a:lstStyle/>
          <a:p>
            <a:pPr>
              <a:buFont typeface="Arial" panose="020B0602020104020603" pitchFamily="34" charset="0"/>
              <a:buChar char="•"/>
            </a:pPr>
            <a:r>
              <a:rPr lang="fi-FI" sz="2400" dirty="0">
                <a:ea typeface="+mn-lt"/>
                <a:cs typeface="+mn-lt"/>
              </a:rPr>
              <a:t> </a:t>
            </a:r>
            <a:r>
              <a:rPr lang="fi-FI" sz="2800" dirty="0">
                <a:ea typeface="+mn-lt"/>
                <a:cs typeface="+mn-lt"/>
              </a:rPr>
              <a:t>Kielen havaitseminen perustuu kielen </a:t>
            </a:r>
            <a:r>
              <a:rPr lang="fi-FI" sz="2800" b="1" dirty="0">
                <a:ea typeface="+mn-lt"/>
                <a:cs typeface="+mn-lt"/>
              </a:rPr>
              <a:t>hermostollisiin muistijälkiin</a:t>
            </a:r>
          </a:p>
          <a:p>
            <a:pPr>
              <a:buFont typeface="Arial" panose="020B0602020104020603" pitchFamily="34" charset="0"/>
              <a:buChar char="•"/>
            </a:pPr>
            <a:r>
              <a:rPr lang="fi-FI" sz="2800" b="1" dirty="0">
                <a:ea typeface="+mn-lt"/>
                <a:cs typeface="+mn-lt"/>
              </a:rPr>
              <a:t> </a:t>
            </a:r>
            <a:r>
              <a:rPr lang="fi-FI" sz="2800" dirty="0">
                <a:ea typeface="+mn-lt"/>
                <a:cs typeface="+mn-lt"/>
              </a:rPr>
              <a:t>Hermostollisten muistijälkien avulla ihminen tunnistaa automaattisesti </a:t>
            </a:r>
            <a:r>
              <a:rPr lang="fi-FI" sz="2800" b="1" dirty="0">
                <a:ea typeface="+mn-lt"/>
                <a:cs typeface="+mn-lt"/>
              </a:rPr>
              <a:t>sanat</a:t>
            </a:r>
            <a:r>
              <a:rPr lang="fi-FI" sz="2800" dirty="0">
                <a:ea typeface="+mn-lt"/>
                <a:cs typeface="+mn-lt"/>
              </a:rPr>
              <a:t>, </a:t>
            </a:r>
            <a:r>
              <a:rPr lang="fi-FI" sz="2800" b="1" dirty="0">
                <a:ea typeface="+mn-lt"/>
                <a:cs typeface="+mn-lt"/>
              </a:rPr>
              <a:t>kirjaimet</a:t>
            </a:r>
            <a:r>
              <a:rPr lang="fi-FI" sz="2800" dirty="0">
                <a:ea typeface="+mn-lt"/>
                <a:cs typeface="+mn-lt"/>
              </a:rPr>
              <a:t>, </a:t>
            </a:r>
            <a:r>
              <a:rPr lang="fi-FI" sz="2800" b="1" dirty="0">
                <a:ea typeface="+mn-lt"/>
                <a:cs typeface="+mn-lt"/>
              </a:rPr>
              <a:t>äänteet</a:t>
            </a:r>
            <a:r>
              <a:rPr lang="fi-FI" sz="2800" dirty="0">
                <a:ea typeface="+mn-lt"/>
                <a:cs typeface="+mn-lt"/>
              </a:rPr>
              <a:t> ja vaikka </a:t>
            </a:r>
            <a:r>
              <a:rPr lang="fi-FI" sz="2800" b="1" dirty="0">
                <a:ea typeface="+mn-lt"/>
                <a:cs typeface="+mn-lt"/>
              </a:rPr>
              <a:t>viittomat</a:t>
            </a:r>
          </a:p>
          <a:p>
            <a:pPr>
              <a:buFont typeface="Arial" panose="020B0602020104020603" pitchFamily="34" charset="0"/>
              <a:buChar char="•"/>
            </a:pPr>
            <a:r>
              <a:rPr lang="fi-FI" sz="2800" b="1" dirty="0">
                <a:ea typeface="+mn-lt"/>
                <a:cs typeface="+mn-lt"/>
              </a:rPr>
              <a:t> </a:t>
            </a:r>
            <a:r>
              <a:rPr lang="fi-FI" sz="2800" dirty="0">
                <a:ea typeface="+mn-lt"/>
                <a:cs typeface="+mn-lt"/>
              </a:rPr>
              <a:t>Kielen havaitseminen ja sanojen tunnistaminen on automaattista ja nopeaa</a:t>
            </a:r>
          </a:p>
          <a:p>
            <a:pPr lvl="1">
              <a:buFont typeface="Arial" panose="020B0602020104020603" pitchFamily="34" charset="0"/>
              <a:buChar char="•"/>
            </a:pPr>
            <a:r>
              <a:rPr lang="fi-FI" sz="2400" dirty="0">
                <a:ea typeface="+mn-lt"/>
                <a:cs typeface="+mn-lt"/>
              </a:rPr>
              <a:t>ihminen voi keskittyä kielen merkityksen ymmärtämiseen eikä joudu tietoisesti miettimään, mitä yksittäiset sanat tarkoittavat</a:t>
            </a:r>
          </a:p>
          <a:p>
            <a:pPr>
              <a:buFont typeface="Arial" panose="020B0604020202020204" pitchFamily="34" charset="0"/>
              <a:buChar char="•"/>
            </a:pPr>
            <a:endParaRPr lang="fi-FI" sz="2400" dirty="0"/>
          </a:p>
          <a:p>
            <a:pPr>
              <a:buFont typeface="Arial" panose="020B0604020202020204" pitchFamily="34" charset="0"/>
              <a:buChar char="•"/>
            </a:pPr>
            <a:endParaRPr lang="fi-FI" sz="2000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8F48052-DD01-E94C-B6C8-DBA3C6F82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963072" y="6454040"/>
            <a:ext cx="5901459" cy="274320"/>
          </a:xfrm>
        </p:spPr>
        <p:txBody>
          <a:bodyPr/>
          <a:lstStyle/>
          <a:p>
            <a:r>
              <a:rPr lang="fi-FI" dirty="0"/>
              <a:t>© Sanoma Pro, Tekijät ● Mieli 3 tietoa käsittelevä ihminen, Kuva: </a:t>
            </a:r>
            <a:r>
              <a:rPr lang="fi-FI" dirty="0" err="1"/>
              <a:t>Pexels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013" y="2602021"/>
            <a:ext cx="4063101" cy="3108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7501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1832CB2-47AA-456E-9C7A-083574015A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Uusia ja pysyviä sanoja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1012E00-9981-413B-BF77-1818B4E46C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1784412"/>
            <a:ext cx="9720073" cy="4524948"/>
          </a:xfrm>
        </p:spPr>
        <p:txBody>
          <a:bodyPr/>
          <a:lstStyle/>
          <a:p>
            <a:r>
              <a:rPr lang="fi-FI" dirty="0"/>
              <a:t>Tutustu </a:t>
            </a:r>
            <a:r>
              <a:rPr lang="fi-FI" i="1" dirty="0"/>
              <a:t>Kotimaisten kielten keskuksen </a:t>
            </a:r>
            <a:r>
              <a:rPr lang="fi-FI" dirty="0"/>
              <a:t>nettisivuihin tai lehtiartikkeleihin, joissa esitellään kieleen tulevia uusia sanoja. Hakusanat: suomen kielen uudet sanat </a:t>
            </a:r>
          </a:p>
          <a:p>
            <a:pPr marL="0" indent="0">
              <a:buNone/>
            </a:pPr>
            <a:r>
              <a:rPr lang="fi-FI" dirty="0"/>
              <a:t>Pohdintatehtävät: </a:t>
            </a:r>
          </a:p>
          <a:p>
            <a:pPr marL="457200" indent="-457200">
              <a:buAutoNum type="arabicPeriod"/>
            </a:pPr>
            <a:r>
              <a:rPr lang="fi-FI" dirty="0"/>
              <a:t>Kieltä kuvastaa samanaikaisesti pysyvyys, jatkuvuus ja muutos. Mitä uusia sanoja muistat suomenkieleen tulleen viime vuosina? Entä omaan kielenkäyttöösi? </a:t>
            </a:r>
          </a:p>
          <a:p>
            <a:pPr marL="457200" indent="-457200">
              <a:buAutoNum type="arabicPeriod"/>
            </a:pPr>
            <a:r>
              <a:rPr lang="fi-FI" dirty="0"/>
              <a:t>Mistä voisi johtua se, että suuri osa uusista sanoista on tilapäisiä? Entä se, että osa niistä vakiintuu suomen kieleen?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EFEA9231-2103-4126-86EE-4FC6758941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86735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7401415" cy="747195"/>
          </a:xfrm>
        </p:spPr>
        <p:txBody>
          <a:bodyPr>
            <a:normAutofit fontScale="90000"/>
          </a:bodyPr>
          <a:lstStyle/>
          <a:p>
            <a:r>
              <a:rPr lang="fi-FI" dirty="0"/>
              <a:t>Ihmisen toiminta tukeutuu kieleen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7" y="1332411"/>
            <a:ext cx="7884741" cy="4780212"/>
          </a:xfrm>
        </p:spPr>
        <p:txBody>
          <a:bodyPr vert="horz" lIns="45720" tIns="45720" rIns="45720" bIns="45720" rtlCol="0" anchor="t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b="1" dirty="0">
                <a:ea typeface="+mn-lt"/>
                <a:cs typeface="+mn-lt"/>
              </a:rPr>
              <a:t> </a:t>
            </a:r>
            <a:r>
              <a:rPr lang="fi-FI" sz="2400" dirty="0">
                <a:ea typeface="+mn-lt"/>
                <a:cs typeface="+mn-lt"/>
              </a:rPr>
              <a:t>Ihmisen havaitseminen ja toiminta on usein </a:t>
            </a:r>
            <a:r>
              <a:rPr lang="fi-FI" sz="2400" b="1" dirty="0">
                <a:ea typeface="+mn-lt"/>
                <a:cs typeface="+mn-lt"/>
              </a:rPr>
              <a:t>skeemalähtöistä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 </a:t>
            </a:r>
            <a:r>
              <a:rPr lang="fi-FI" sz="2400" b="1" dirty="0"/>
              <a:t>Havainnoille</a:t>
            </a:r>
            <a:r>
              <a:rPr lang="fi-FI" sz="2400" dirty="0"/>
              <a:t> annetaan </a:t>
            </a:r>
            <a:r>
              <a:rPr lang="fi-FI" sz="2400" b="1" dirty="0"/>
              <a:t>merkitys</a:t>
            </a:r>
            <a:r>
              <a:rPr lang="fi-FI" sz="2400" dirty="0"/>
              <a:t>, joka on usein kielellinen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 Maailmaa jäsennetään </a:t>
            </a:r>
            <a:r>
              <a:rPr lang="fi-FI" sz="2400" b="1" dirty="0"/>
              <a:t>kielellisten kategorioiden </a:t>
            </a:r>
            <a:r>
              <a:rPr lang="fi-FI" sz="2400" dirty="0"/>
              <a:t>avulla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400" dirty="0"/>
              <a:t>kielellinen kategoria on tapa luokitella asioita yhden ja saman käsitteen alle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400" dirty="0"/>
              <a:t>koira, kani ja kissa ovat </a:t>
            </a:r>
            <a:r>
              <a:rPr lang="fi-FI" sz="2400" b="1" dirty="0"/>
              <a:t>lemmikkejä</a:t>
            </a:r>
            <a:r>
              <a:rPr lang="fi-FI" sz="2400" dirty="0"/>
              <a:t>; lääkäri, psykologi ja opettaja ovat </a:t>
            </a:r>
            <a:r>
              <a:rPr lang="fi-FI" sz="2400" b="1" dirty="0"/>
              <a:t>ammatteja</a:t>
            </a:r>
            <a:r>
              <a:rPr lang="fi-FI" sz="2400" dirty="0"/>
              <a:t>; täti, veli ja isä ovat </a:t>
            </a:r>
            <a:r>
              <a:rPr lang="fi-FI" sz="2400" b="1" dirty="0"/>
              <a:t>sukulaisia</a:t>
            </a:r>
            <a:endParaRPr lang="fi-FI" sz="24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400" b="1" dirty="0"/>
              <a:t>Kielelliset kategoriat </a:t>
            </a:r>
            <a:r>
              <a:rPr lang="fi-FI" sz="2400" dirty="0"/>
              <a:t>riippuvat kulttuurista ja kasvuympäristöstä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fi-FI" sz="2400" dirty="0"/>
              <a:t>gekkoa ei välttämättä ajattele lemmikkinä, jollei asu maassa, jossa gekko on lemmikki tai ole kasvanut perheessä, jossa on ollut gekko</a:t>
            </a:r>
          </a:p>
          <a:p>
            <a:pPr>
              <a:buFont typeface="Tw Cen MT" panose="020B0604020202020204" pitchFamily="34" charset="0"/>
              <a:buChar char=" "/>
            </a:pP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endParaRPr lang="fi-FI" sz="2000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12239" y="6419088"/>
            <a:ext cx="5901459" cy="274320"/>
          </a:xfrm>
        </p:spPr>
        <p:txBody>
          <a:bodyPr>
            <a:normAutofit/>
          </a:bodyPr>
          <a:lstStyle/>
          <a:p>
            <a:r>
              <a:rPr lang="fi-FI" dirty="0"/>
              <a:t>© Sanoma Pro, Tekijät ● Mieli 3 tietoa käsittelevä ihminen, Kuva: </a:t>
            </a:r>
            <a:r>
              <a:rPr lang="fi-FI" dirty="0" err="1"/>
              <a:t>Pexels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0937" y="1658983"/>
            <a:ext cx="2677886" cy="3281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521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5902061" cy="433687"/>
          </a:xfrm>
        </p:spPr>
        <p:txBody>
          <a:bodyPr>
            <a:normAutofit fontScale="90000"/>
          </a:bodyPr>
          <a:lstStyle/>
          <a:p>
            <a:r>
              <a:rPr lang="fi-FI" dirty="0"/>
              <a:t>Semanttinen verkko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2149" y="1252421"/>
            <a:ext cx="7341325" cy="4860201"/>
          </a:xfrm>
        </p:spPr>
        <p:txBody>
          <a:bodyPr vert="horz" lIns="45720" tIns="45720" rIns="45720" bIns="45720" rtlCol="0" anchor="t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b="1" dirty="0">
                <a:ea typeface="+mn-lt"/>
                <a:cs typeface="+mn-lt"/>
              </a:rPr>
              <a:t> </a:t>
            </a:r>
            <a:r>
              <a:rPr lang="fi-FI" sz="2800" dirty="0">
                <a:ea typeface="+mn-lt"/>
                <a:cs typeface="+mn-lt"/>
              </a:rPr>
              <a:t>Kielelliset kategoriat muodostavat </a:t>
            </a:r>
            <a:r>
              <a:rPr lang="fi-FI" sz="2800" b="1" dirty="0">
                <a:ea typeface="+mn-lt"/>
                <a:cs typeface="+mn-lt"/>
              </a:rPr>
              <a:t>semanttisen verkon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400" dirty="0">
                <a:ea typeface="+mn-lt"/>
                <a:cs typeface="+mn-lt"/>
              </a:rPr>
              <a:t>semanttinen verkko kuvaa, miten kielelliset kategoriat ovat </a:t>
            </a:r>
            <a:r>
              <a:rPr lang="fi-FI" sz="2400" b="1" dirty="0">
                <a:ea typeface="+mn-lt"/>
                <a:cs typeface="+mn-lt"/>
              </a:rPr>
              <a:t>yhteydessä</a:t>
            </a:r>
            <a:r>
              <a:rPr lang="fi-FI" sz="2400" dirty="0">
                <a:ea typeface="+mn-lt"/>
                <a:cs typeface="+mn-lt"/>
              </a:rPr>
              <a:t> toisiinsa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400" dirty="0">
                <a:ea typeface="+mn-lt"/>
                <a:cs typeface="+mn-lt"/>
              </a:rPr>
              <a:t>mitä vahvempi yhteys semanttisen verkon käsitteillä on, sitä helpommin ne tulevat mieleen toisistaan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>
                <a:ea typeface="+mn-lt"/>
                <a:cs typeface="+mn-lt"/>
              </a:rPr>
              <a:t> Selittää, miksi tulkitsemme asioita tietyllä tavalla: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400" dirty="0">
                <a:ea typeface="+mn-lt"/>
                <a:cs typeface="+mn-lt"/>
              </a:rPr>
              <a:t>jos auto koskettaa toista autoa, ajattelemme nopeuden olleen pieni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400" dirty="0">
                <a:ea typeface="+mn-lt"/>
                <a:cs typeface="+mn-lt"/>
              </a:rPr>
              <a:t>jos auto iskeytyy toiseen autoon, ajattelemme nopeuden olleen suuri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400" dirty="0">
                <a:ea typeface="+mn-lt"/>
                <a:cs typeface="+mn-lt"/>
              </a:rPr>
              <a:t>semanttisessa verkossa koskettamisen yhteys hitaaseen liikkeeseen on vahva</a:t>
            </a:r>
            <a:endParaRPr lang="fi-FI" sz="2400" dirty="0"/>
          </a:p>
          <a:p>
            <a:pPr>
              <a:buFont typeface="Tw Cen MT" panose="020B0604020202020204" pitchFamily="34" charset="0"/>
              <a:buChar char=" 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endParaRPr lang="fi-FI" sz="2000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12239" y="6419088"/>
            <a:ext cx="5901459" cy="274320"/>
          </a:xfrm>
        </p:spPr>
        <p:txBody>
          <a:bodyPr>
            <a:normAutofit/>
          </a:bodyPr>
          <a:lstStyle/>
          <a:p>
            <a:r>
              <a:rPr lang="fi-FI" dirty="0"/>
              <a:t>© Sanoma Pro, Tekijät ● Mieli 3 tietoa käsittelevä ihminen, Kuva: </a:t>
            </a:r>
            <a:r>
              <a:rPr lang="fi-FI" dirty="0" err="1"/>
              <a:t>eino</a:t>
            </a:r>
            <a:r>
              <a:rPr lang="fi-FI" dirty="0"/>
              <a:t> </a:t>
            </a:r>
            <a:r>
              <a:rPr lang="fi-FI" dirty="0" err="1"/>
              <a:t>partanen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47243" y="585216"/>
            <a:ext cx="3676361" cy="56003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5357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5902061" cy="498206"/>
          </a:xfrm>
        </p:spPr>
        <p:txBody>
          <a:bodyPr>
            <a:normAutofit fontScale="90000"/>
          </a:bodyPr>
          <a:lstStyle/>
          <a:p>
            <a:r>
              <a:rPr lang="fi-FI" dirty="0"/>
              <a:t>Kieli muussa toiminnassa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1201783"/>
            <a:ext cx="6696486" cy="4910839"/>
          </a:xfrm>
        </p:spPr>
        <p:txBody>
          <a:bodyPr vert="horz" lIns="45720" tIns="45720" rIns="45720" bIns="45720" rtlCol="0" anchor="t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b="1" dirty="0">
                <a:ea typeface="+mn-lt"/>
                <a:cs typeface="+mn-lt"/>
              </a:rPr>
              <a:t> </a:t>
            </a:r>
            <a:r>
              <a:rPr lang="fi-FI" sz="2400" b="1" dirty="0">
                <a:ea typeface="+mn-lt"/>
                <a:cs typeface="+mn-lt"/>
              </a:rPr>
              <a:t>Säilömuisti </a:t>
            </a:r>
            <a:r>
              <a:rPr lang="fi-FI" sz="2400" dirty="0">
                <a:ea typeface="+mn-lt"/>
                <a:cs typeface="+mn-lt"/>
              </a:rPr>
              <a:t>perustuu usein kieleen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400" dirty="0">
                <a:ea typeface="+mn-lt"/>
                <a:cs typeface="+mn-lt"/>
              </a:rPr>
              <a:t>muistot ja muistikuvat tallennetaan usein tarinana tai kielen avulla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 Kieli on tärkeä </a:t>
            </a:r>
            <a:r>
              <a:rPr lang="fi-FI" sz="2400" b="1" dirty="0"/>
              <a:t>tunteiden säätelyssä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400" dirty="0"/>
              <a:t>jos tunteen voi </a:t>
            </a:r>
            <a:r>
              <a:rPr lang="fi-FI" sz="2400" b="1" dirty="0"/>
              <a:t>kuvata sanoin </a:t>
            </a:r>
            <a:r>
              <a:rPr lang="fi-FI" sz="2400" dirty="0"/>
              <a:t>(kielentää), se on helpompi tunnistaa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400" dirty="0"/>
              <a:t>tunteen kuvaaminen sanoin auttaa keskustelemaan tunteesta muiden kanssa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400" dirty="0"/>
              <a:t>muut voivat ymmärtää toisen tunteen kun se kuvataan sanoin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 Kieltä tarvitaan toiminnan suunnittelussa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400" dirty="0"/>
              <a:t>miten suunnittelet päivän ohjelman tai suunnittelet, miten ja milloin luet psykologian kokeeseen</a:t>
            </a: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endParaRPr lang="fi-FI" sz="2000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12239" y="6419088"/>
            <a:ext cx="5901459" cy="274320"/>
          </a:xfrm>
        </p:spPr>
        <p:txBody>
          <a:bodyPr>
            <a:normAutofit/>
          </a:bodyPr>
          <a:lstStyle/>
          <a:p>
            <a:r>
              <a:rPr lang="fi-FI" dirty="0"/>
              <a:t>© Sanoma Pro, Tekijät ● Mieli 3 tietoa käsittelevä ihminen, Kuva: </a:t>
            </a:r>
            <a:r>
              <a:rPr lang="fi-FI" dirty="0" err="1"/>
              <a:t>Pexels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4993" y="1083422"/>
            <a:ext cx="3011473" cy="4873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5369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i">
  <a:themeElements>
    <a:clrScheme name="Violetti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Integraali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ali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EE9B2EBDD64CC4383B99224C2A6C036" ma:contentTypeVersion="10" ma:contentTypeDescription="Create a new document." ma:contentTypeScope="" ma:versionID="26dc4615e67a8739360fbd9cd42cef70">
  <xsd:schema xmlns:xsd="http://www.w3.org/2001/XMLSchema" xmlns:xs="http://www.w3.org/2001/XMLSchema" xmlns:p="http://schemas.microsoft.com/office/2006/metadata/properties" xmlns:ns2="42116817-7e29-4aa7-b7a6-c483eebecbb8" xmlns:ns3="807aa635-cdf8-4f87-acc5-eeaafee58acb" targetNamespace="http://schemas.microsoft.com/office/2006/metadata/properties" ma:root="true" ma:fieldsID="6387b232793b1c922b532bf527a3edad" ns2:_="" ns3:_="">
    <xsd:import namespace="42116817-7e29-4aa7-b7a6-c483eebecbb8"/>
    <xsd:import namespace="807aa635-cdf8-4f87-acc5-eeaafee58ac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116817-7e29-4aa7-b7a6-c483eebecbb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7aa635-cdf8-4f87-acc5-eeaafee58acb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B37229A-6943-4959-BD34-9C4BCB343FF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2116817-7e29-4aa7-b7a6-c483eebecbb8"/>
    <ds:schemaRef ds:uri="807aa635-cdf8-4f87-acc5-eeaafee58ac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2127A92-08DC-4A74-B605-4922F83495E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A1AACAE-6EB8-45E6-9D80-77184C5DED69}">
  <ds:schemaRefs>
    <ds:schemaRef ds:uri="42116817-7e29-4aa7-b7a6-c483eebecbb8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807aa635-cdf8-4f87-acc5-eeaafee58acb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13400</TotalTime>
  <Words>674</Words>
  <Application>Microsoft Office PowerPoint</Application>
  <PresentationFormat>Laajakuva</PresentationFormat>
  <Paragraphs>69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5" baseType="lpstr">
      <vt:lpstr>Arial</vt:lpstr>
      <vt:lpstr>Calibri</vt:lpstr>
      <vt:lpstr>Tw Cen MT</vt:lpstr>
      <vt:lpstr>Tw Cen MT Condensed</vt:lpstr>
      <vt:lpstr>Wingdings 3</vt:lpstr>
      <vt:lpstr>Integraali</vt:lpstr>
      <vt:lpstr>10. kieli</vt:lpstr>
      <vt:lpstr>Kieleen liittyviä käsitteitä</vt:lpstr>
      <vt:lpstr>Kielellinen tuottaminen</vt:lpstr>
      <vt:lpstr>Kielen keskeisiä aivoalueita</vt:lpstr>
      <vt:lpstr>Kieli aivoissa</vt:lpstr>
      <vt:lpstr>Uusia ja pysyviä sanoja</vt:lpstr>
      <vt:lpstr>Ihmisen toiminta tukeutuu kieleen</vt:lpstr>
      <vt:lpstr>Semanttinen verkko</vt:lpstr>
      <vt:lpstr>Kieli muussa toiminnassa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</dc:title>
  <dc:creator>Partanen, Eino J</dc:creator>
  <cp:lastModifiedBy>marko ikonen</cp:lastModifiedBy>
  <cp:revision>666</cp:revision>
  <dcterms:created xsi:type="dcterms:W3CDTF">2021-05-18T05:21:46Z</dcterms:created>
  <dcterms:modified xsi:type="dcterms:W3CDTF">2022-11-03T17:56:12Z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0x010100CEE9B2EBDD64CC4383B99224C2A6C036</vt:lpwstr>
  </property>
</Properties>
</file>