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8"/>
  </p:notesMasterIdLst>
  <p:sldIdLst>
    <p:sldId id="256" r:id="rId5"/>
    <p:sldId id="273" r:id="rId6"/>
    <p:sldId id="276" r:id="rId7"/>
    <p:sldId id="274" r:id="rId8"/>
    <p:sldId id="280" r:id="rId9"/>
    <p:sldId id="277" r:id="rId10"/>
    <p:sldId id="281" r:id="rId11"/>
    <p:sldId id="282" r:id="rId12"/>
    <p:sldId id="283" r:id="rId13"/>
    <p:sldId id="284" r:id="rId14"/>
    <p:sldId id="285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4A067-66E8-4703-A305-9B878BC84AB9}" v="1" dt="2022-01-27T15:15:27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m, Kristiina M" userId="S::kristiina.holm_helsinki.fi#ext#@sanoma.onmicrosoft.com::13ceec02-1602-438f-9a14-69c3fedc9bc1" providerId="AD" clId="Web-{30621BF7-FFDE-BF8F-3DFF-CFBAA7BE933C}"/>
    <pc:docChg chg="addSld modSld sldOrd">
      <pc:chgData name="Holm, Kristiina M" userId="S::kristiina.holm_helsinki.fi#ext#@sanoma.onmicrosoft.com::13ceec02-1602-438f-9a14-69c3fedc9bc1" providerId="AD" clId="Web-{30621BF7-FFDE-BF8F-3DFF-CFBAA7BE933C}" dt="2022-01-01T09:26:15.387" v="920" actId="1076"/>
      <pc:docMkLst>
        <pc:docMk/>
      </pc:docMkLst>
      <pc:sldChg chg="modSp">
        <pc:chgData name="Holm, Kristiina M" userId="S::kristiina.holm_helsinki.fi#ext#@sanoma.onmicrosoft.com::13ceec02-1602-438f-9a14-69c3fedc9bc1" providerId="AD" clId="Web-{30621BF7-FFDE-BF8F-3DFF-CFBAA7BE933C}" dt="2022-01-01T09:09:43.187" v="615" actId="20577"/>
        <pc:sldMkLst>
          <pc:docMk/>
          <pc:sldMk cId="2555081870" sldId="273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9:09:43.187" v="615" actId="20577"/>
          <ac:spMkLst>
            <pc:docMk/>
            <pc:sldMk cId="2555081870" sldId="273"/>
            <ac:spMk id="3" creationId="{326DDE45-A503-5A45-A106-78A97ECA3897}"/>
          </ac:spMkLst>
        </pc:spChg>
      </pc:sldChg>
      <pc:sldChg chg="modSp">
        <pc:chgData name="Holm, Kristiina M" userId="S::kristiina.holm_helsinki.fi#ext#@sanoma.onmicrosoft.com::13ceec02-1602-438f-9a14-69c3fedc9bc1" providerId="AD" clId="Web-{30621BF7-FFDE-BF8F-3DFF-CFBAA7BE933C}" dt="2022-01-01T09:12:32.288" v="726" actId="20577"/>
        <pc:sldMkLst>
          <pc:docMk/>
          <pc:sldMk cId="2176725611" sldId="274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9:12:32.288" v="726" actId="20577"/>
          <ac:spMkLst>
            <pc:docMk/>
            <pc:sldMk cId="2176725611" sldId="274"/>
            <ac:spMk id="3" creationId="{852ED41E-AFA3-7E44-B34B-610010AA32E4}"/>
          </ac:spMkLst>
        </pc:spChg>
      </pc:sldChg>
      <pc:sldChg chg="addSp modSp mod setBg">
        <pc:chgData name="Holm, Kristiina M" userId="S::kristiina.holm_helsinki.fi#ext#@sanoma.onmicrosoft.com::13ceec02-1602-438f-9a14-69c3fedc9bc1" providerId="AD" clId="Web-{30621BF7-FFDE-BF8F-3DFF-CFBAA7BE933C}" dt="2022-01-01T09:12:29.210" v="724" actId="20577"/>
        <pc:sldMkLst>
          <pc:docMk/>
          <pc:sldMk cId="1306317318" sldId="277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8:48:16.269" v="207"/>
          <ac:spMkLst>
            <pc:docMk/>
            <pc:sldMk cId="1306317318" sldId="277"/>
            <ac:spMk id="2" creationId="{313E3C91-84B1-0F47-B458-2BD07DE19E9B}"/>
          </ac:spMkLst>
        </pc:spChg>
        <pc:spChg chg="mod">
          <ac:chgData name="Holm, Kristiina M" userId="S::kristiina.holm_helsinki.fi#ext#@sanoma.onmicrosoft.com::13ceec02-1602-438f-9a14-69c3fedc9bc1" providerId="AD" clId="Web-{30621BF7-FFDE-BF8F-3DFF-CFBAA7BE933C}" dt="2022-01-01T09:12:29.210" v="724" actId="20577"/>
          <ac:spMkLst>
            <pc:docMk/>
            <pc:sldMk cId="1306317318" sldId="277"/>
            <ac:spMk id="3" creationId="{852ED41E-AFA3-7E44-B34B-610010AA32E4}"/>
          </ac:spMkLst>
        </pc:spChg>
        <pc:spChg chg="mod ord">
          <ac:chgData name="Holm, Kristiina M" userId="S::kristiina.holm_helsinki.fi#ext#@sanoma.onmicrosoft.com::13ceec02-1602-438f-9a14-69c3fedc9bc1" providerId="AD" clId="Web-{30621BF7-FFDE-BF8F-3DFF-CFBAA7BE933C}" dt="2022-01-01T08:53:57.440" v="287" actId="1076"/>
          <ac:spMkLst>
            <pc:docMk/>
            <pc:sldMk cId="1306317318" sldId="277"/>
            <ac:spMk id="4" creationId="{A8F48052-DD01-E94C-B6C8-DBA3C6F82C78}"/>
          </ac:spMkLst>
        </pc:spChg>
        <pc:picChg chg="add mod modCrop">
          <ac:chgData name="Holm, Kristiina M" userId="S::kristiina.holm_helsinki.fi#ext#@sanoma.onmicrosoft.com::13ceec02-1602-438f-9a14-69c3fedc9bc1" providerId="AD" clId="Web-{30621BF7-FFDE-BF8F-3DFF-CFBAA7BE933C}" dt="2022-01-01T08:50:26.670" v="224"/>
          <ac:picMkLst>
            <pc:docMk/>
            <pc:sldMk cId="1306317318" sldId="277"/>
            <ac:picMk id="5" creationId="{B21CB48F-5C9F-4E65-BA1D-0B774E796664}"/>
          </ac:picMkLst>
        </pc:picChg>
      </pc:sldChg>
      <pc:sldChg chg="modSp">
        <pc:chgData name="Holm, Kristiina M" userId="S::kristiina.holm_helsinki.fi#ext#@sanoma.onmicrosoft.com::13ceec02-1602-438f-9a14-69c3fedc9bc1" providerId="AD" clId="Web-{30621BF7-FFDE-BF8F-3DFF-CFBAA7BE933C}" dt="2022-01-01T08:38:11.360" v="12" actId="1076"/>
        <pc:sldMkLst>
          <pc:docMk/>
          <pc:sldMk cId="3195711481" sldId="280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8:38:11.360" v="12" actId="1076"/>
          <ac:spMkLst>
            <pc:docMk/>
            <pc:sldMk cId="3195711481" sldId="280"/>
            <ac:spMk id="4" creationId="{DBC069A6-26FE-404D-A0B2-F8A48E5CBD76}"/>
          </ac:spMkLst>
        </pc:spChg>
      </pc:sldChg>
      <pc:sldChg chg="addSp delSp modSp add replId">
        <pc:chgData name="Holm, Kristiina M" userId="S::kristiina.holm_helsinki.fi#ext#@sanoma.onmicrosoft.com::13ceec02-1602-438f-9a14-69c3fedc9bc1" providerId="AD" clId="Web-{30621BF7-FFDE-BF8F-3DFF-CFBAA7BE933C}" dt="2022-01-01T09:08:09.794" v="584" actId="20577"/>
        <pc:sldMkLst>
          <pc:docMk/>
          <pc:sldMk cId="2390715839" sldId="281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8:52:59.673" v="247" actId="20577"/>
          <ac:spMkLst>
            <pc:docMk/>
            <pc:sldMk cId="2390715839" sldId="281"/>
            <ac:spMk id="2" creationId="{313E3C91-84B1-0F47-B458-2BD07DE19E9B}"/>
          </ac:spMkLst>
        </pc:spChg>
        <pc:spChg chg="del mod">
          <ac:chgData name="Holm, Kristiina M" userId="S::kristiina.holm_helsinki.fi#ext#@sanoma.onmicrosoft.com::13ceec02-1602-438f-9a14-69c3fedc9bc1" providerId="AD" clId="Web-{30621BF7-FFDE-BF8F-3DFF-CFBAA7BE933C}" dt="2022-01-01T08:57:14.023" v="289"/>
          <ac:spMkLst>
            <pc:docMk/>
            <pc:sldMk cId="2390715839" sldId="281"/>
            <ac:spMk id="3" creationId="{852ED41E-AFA3-7E44-B34B-610010AA32E4}"/>
          </ac:spMkLst>
        </pc:spChg>
        <pc:spChg chg="ord">
          <ac:chgData name="Holm, Kristiina M" userId="S::kristiina.holm_helsinki.fi#ext#@sanoma.onmicrosoft.com::13ceec02-1602-438f-9a14-69c3fedc9bc1" providerId="AD" clId="Web-{30621BF7-FFDE-BF8F-3DFF-CFBAA7BE933C}" dt="2022-01-01T09:04:38.846" v="518"/>
          <ac:spMkLst>
            <pc:docMk/>
            <pc:sldMk cId="2390715839" sldId="281"/>
            <ac:spMk id="4" creationId="{A8F48052-DD01-E94C-B6C8-DBA3C6F82C78}"/>
          </ac:spMkLst>
        </pc:spChg>
        <pc:spChg chg="add mod">
          <ac:chgData name="Holm, Kristiina M" userId="S::kristiina.holm_helsinki.fi#ext#@sanoma.onmicrosoft.com::13ceec02-1602-438f-9a14-69c3fedc9bc1" providerId="AD" clId="Web-{30621BF7-FFDE-BF8F-3DFF-CFBAA7BE933C}" dt="2022-01-01T09:08:09.794" v="584" actId="20577"/>
          <ac:spMkLst>
            <pc:docMk/>
            <pc:sldMk cId="2390715839" sldId="281"/>
            <ac:spMk id="8" creationId="{51C5DF5F-62CA-470B-A62D-E4E95FF640D9}"/>
          </ac:spMkLst>
        </pc:spChg>
        <pc:picChg chg="del">
          <ac:chgData name="Holm, Kristiina M" userId="S::kristiina.holm_helsinki.fi#ext#@sanoma.onmicrosoft.com::13ceec02-1602-438f-9a14-69c3fedc9bc1" providerId="AD" clId="Web-{30621BF7-FFDE-BF8F-3DFF-CFBAA7BE933C}" dt="2022-01-01T08:54:44.644" v="288"/>
          <ac:picMkLst>
            <pc:docMk/>
            <pc:sldMk cId="2390715839" sldId="281"/>
            <ac:picMk id="5" creationId="{B21CB48F-5C9F-4E65-BA1D-0B774E796664}"/>
          </ac:picMkLst>
        </pc:picChg>
        <pc:picChg chg="add del mod ord">
          <ac:chgData name="Holm, Kristiina M" userId="S::kristiina.holm_helsinki.fi#ext#@sanoma.onmicrosoft.com::13ceec02-1602-438f-9a14-69c3fedc9bc1" providerId="AD" clId="Web-{30621BF7-FFDE-BF8F-3DFF-CFBAA7BE933C}" dt="2022-01-01T08:57:20.866" v="290"/>
          <ac:picMkLst>
            <pc:docMk/>
            <pc:sldMk cId="2390715839" sldId="281"/>
            <ac:picMk id="6" creationId="{AB0E2F15-31AB-4F37-ABF5-7F4409BB7BD7}"/>
          </ac:picMkLst>
        </pc:picChg>
        <pc:picChg chg="add del mod">
          <ac:chgData name="Holm, Kristiina M" userId="S::kristiina.holm_helsinki.fi#ext#@sanoma.onmicrosoft.com::13ceec02-1602-438f-9a14-69c3fedc9bc1" providerId="AD" clId="Web-{30621BF7-FFDE-BF8F-3DFF-CFBAA7BE933C}" dt="2022-01-01T09:05:41.510" v="519"/>
          <ac:picMkLst>
            <pc:docMk/>
            <pc:sldMk cId="2390715839" sldId="281"/>
            <ac:picMk id="9" creationId="{1AE0D1BE-19BF-4C7E-8147-C6B9127F4725}"/>
          </ac:picMkLst>
        </pc:picChg>
        <pc:picChg chg="add mod">
          <ac:chgData name="Holm, Kristiina M" userId="S::kristiina.holm_helsinki.fi#ext#@sanoma.onmicrosoft.com::13ceec02-1602-438f-9a14-69c3fedc9bc1" providerId="AD" clId="Web-{30621BF7-FFDE-BF8F-3DFF-CFBAA7BE933C}" dt="2022-01-01T09:05:47.760" v="521"/>
          <ac:picMkLst>
            <pc:docMk/>
            <pc:sldMk cId="2390715839" sldId="281"/>
            <ac:picMk id="10" creationId="{C1F5CC40-F38F-4858-96BE-0130ABE26610}"/>
          </ac:picMkLst>
        </pc:picChg>
      </pc:sldChg>
      <pc:sldChg chg="addSp delSp modSp add mod ord replId setBg">
        <pc:chgData name="Holm, Kristiina M" userId="S::kristiina.holm_helsinki.fi#ext#@sanoma.onmicrosoft.com::13ceec02-1602-438f-9a14-69c3fedc9bc1" providerId="AD" clId="Web-{30621BF7-FFDE-BF8F-3DFF-CFBAA7BE933C}" dt="2022-01-01T09:26:15.387" v="920" actId="1076"/>
        <pc:sldMkLst>
          <pc:docMk/>
          <pc:sldMk cId="3214375554" sldId="282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9:20:09.730" v="799"/>
          <ac:spMkLst>
            <pc:docMk/>
            <pc:sldMk cId="3214375554" sldId="282"/>
            <ac:spMk id="2" creationId="{313E3C91-84B1-0F47-B458-2BD07DE19E9B}"/>
          </ac:spMkLst>
        </pc:spChg>
        <pc:spChg chg="mod">
          <ac:chgData name="Holm, Kristiina M" userId="S::kristiina.holm_helsinki.fi#ext#@sanoma.onmicrosoft.com::13ceec02-1602-438f-9a14-69c3fedc9bc1" providerId="AD" clId="Web-{30621BF7-FFDE-BF8F-3DFF-CFBAA7BE933C}" dt="2022-01-01T09:26:12.934" v="919" actId="1076"/>
          <ac:spMkLst>
            <pc:docMk/>
            <pc:sldMk cId="3214375554" sldId="282"/>
            <ac:spMk id="3" creationId="{852ED41E-AFA3-7E44-B34B-610010AA32E4}"/>
          </ac:spMkLst>
        </pc:spChg>
        <pc:spChg chg="mod">
          <ac:chgData name="Holm, Kristiina M" userId="S::kristiina.holm_helsinki.fi#ext#@sanoma.onmicrosoft.com::13ceec02-1602-438f-9a14-69c3fedc9bc1" providerId="AD" clId="Web-{30621BF7-FFDE-BF8F-3DFF-CFBAA7BE933C}" dt="2022-01-01T09:26:08.309" v="918" actId="1076"/>
          <ac:spMkLst>
            <pc:docMk/>
            <pc:sldMk cId="3214375554" sldId="282"/>
            <ac:spMk id="4" creationId="{A8F48052-DD01-E94C-B6C8-DBA3C6F82C78}"/>
          </ac:spMkLst>
        </pc:spChg>
        <pc:picChg chg="del">
          <ac:chgData name="Holm, Kristiina M" userId="S::kristiina.holm_helsinki.fi#ext#@sanoma.onmicrosoft.com::13ceec02-1602-438f-9a14-69c3fedc9bc1" providerId="AD" clId="Web-{30621BF7-FFDE-BF8F-3DFF-CFBAA7BE933C}" dt="2022-01-01T09:12:38.663" v="727"/>
          <ac:picMkLst>
            <pc:docMk/>
            <pc:sldMk cId="3214375554" sldId="282"/>
            <ac:picMk id="5" creationId="{7BFF5D55-B2C9-44B9-93EE-F3C4EF9E88F1}"/>
          </ac:picMkLst>
        </pc:picChg>
        <pc:picChg chg="add mod ord modCrop">
          <ac:chgData name="Holm, Kristiina M" userId="S::kristiina.holm_helsinki.fi#ext#@sanoma.onmicrosoft.com::13ceec02-1602-438f-9a14-69c3fedc9bc1" providerId="AD" clId="Web-{30621BF7-FFDE-BF8F-3DFF-CFBAA7BE933C}" dt="2022-01-01T09:26:15.387" v="920" actId="1076"/>
          <ac:picMkLst>
            <pc:docMk/>
            <pc:sldMk cId="3214375554" sldId="282"/>
            <ac:picMk id="6" creationId="{946CAD1F-D544-4C1E-8B87-48E2A71CE52B}"/>
          </ac:picMkLst>
        </pc:picChg>
      </pc:sldChg>
      <pc:sldChg chg="addSp delSp modSp add ord replId">
        <pc:chgData name="Holm, Kristiina M" userId="S::kristiina.holm_helsinki.fi#ext#@sanoma.onmicrosoft.com::13ceec02-1602-438f-9a14-69c3fedc9bc1" providerId="AD" clId="Web-{30621BF7-FFDE-BF8F-3DFF-CFBAA7BE933C}" dt="2022-01-01T09:16:48.458" v="790" actId="1076"/>
        <pc:sldMkLst>
          <pc:docMk/>
          <pc:sldMk cId="1976783539" sldId="283"/>
        </pc:sldMkLst>
        <pc:spChg chg="del mod">
          <ac:chgData name="Holm, Kristiina M" userId="S::kristiina.holm_helsinki.fi#ext#@sanoma.onmicrosoft.com::13ceec02-1602-438f-9a14-69c3fedc9bc1" providerId="AD" clId="Web-{30621BF7-FFDE-BF8F-3DFF-CFBAA7BE933C}" dt="2022-01-01T09:16:14.301" v="783"/>
          <ac:spMkLst>
            <pc:docMk/>
            <pc:sldMk cId="1976783539" sldId="283"/>
            <ac:spMk id="2" creationId="{2FC8E8E0-C9B0-6147-A985-0C2384FA1824}"/>
          </ac:spMkLst>
        </pc:spChg>
        <pc:spChg chg="add del mod">
          <ac:chgData name="Holm, Kristiina M" userId="S::kristiina.holm_helsinki.fi#ext#@sanoma.onmicrosoft.com::13ceec02-1602-438f-9a14-69c3fedc9bc1" providerId="AD" clId="Web-{30621BF7-FFDE-BF8F-3DFF-CFBAA7BE933C}" dt="2022-01-01T09:16:33.255" v="784"/>
          <ac:spMkLst>
            <pc:docMk/>
            <pc:sldMk cId="1976783539" sldId="283"/>
            <ac:spMk id="5" creationId="{3A0C9485-0EF1-4712-962C-74AD9213027C}"/>
          </ac:spMkLst>
        </pc:spChg>
        <pc:picChg chg="del">
          <ac:chgData name="Holm, Kristiina M" userId="S::kristiina.holm_helsinki.fi#ext#@sanoma.onmicrosoft.com::13ceec02-1602-438f-9a14-69c3fedc9bc1" providerId="AD" clId="Web-{30621BF7-FFDE-BF8F-3DFF-CFBAA7BE933C}" dt="2022-01-01T09:16:12.395" v="782"/>
          <ac:picMkLst>
            <pc:docMk/>
            <pc:sldMk cId="1976783539" sldId="283"/>
            <ac:picMk id="6" creationId="{FC73B608-C4C2-466B-AC96-19C0095DAC9B}"/>
          </ac:picMkLst>
        </pc:picChg>
        <pc:picChg chg="add mod ord">
          <ac:chgData name="Holm, Kristiina M" userId="S::kristiina.holm_helsinki.fi#ext#@sanoma.onmicrosoft.com::13ceec02-1602-438f-9a14-69c3fedc9bc1" providerId="AD" clId="Web-{30621BF7-FFDE-BF8F-3DFF-CFBAA7BE933C}" dt="2022-01-01T09:16:48.458" v="790" actId="1076"/>
          <ac:picMkLst>
            <pc:docMk/>
            <pc:sldMk cId="1976783539" sldId="283"/>
            <ac:picMk id="7" creationId="{0539CB7B-5631-4C50-9E90-EDE000B99EA5}"/>
          </ac:picMkLst>
        </pc:picChg>
      </pc:sldChg>
      <pc:sldChg chg="modSp add ord replId">
        <pc:chgData name="Holm, Kristiina M" userId="S::kristiina.holm_helsinki.fi#ext#@sanoma.onmicrosoft.com::13ceec02-1602-438f-9a14-69c3fedc9bc1" providerId="AD" clId="Web-{30621BF7-FFDE-BF8F-3DFF-CFBAA7BE933C}" dt="2022-01-01T09:22:43.898" v="841" actId="20577"/>
        <pc:sldMkLst>
          <pc:docMk/>
          <pc:sldMk cId="1212763528" sldId="284"/>
        </pc:sldMkLst>
        <pc:spChg chg="mod">
          <ac:chgData name="Holm, Kristiina M" userId="S::kristiina.holm_helsinki.fi#ext#@sanoma.onmicrosoft.com::13ceec02-1602-438f-9a14-69c3fedc9bc1" providerId="AD" clId="Web-{30621BF7-FFDE-BF8F-3DFF-CFBAA7BE933C}" dt="2022-01-01T09:22:43.898" v="841" actId="20577"/>
          <ac:spMkLst>
            <pc:docMk/>
            <pc:sldMk cId="1212763528" sldId="284"/>
            <ac:spMk id="3" creationId="{852ED41E-AFA3-7E44-B34B-610010AA32E4}"/>
          </ac:spMkLst>
        </pc:spChg>
      </pc:sldChg>
    </pc:docChg>
  </pc:docChgLst>
  <pc:docChgLst>
    <pc:chgData name="Holm, Kristiina M" userId="S::kristiina.holm_helsinki.fi#ext#@sanoma.onmicrosoft.com::13ceec02-1602-438f-9a14-69c3fedc9bc1" providerId="AD" clId="Web-{E5877B6C-C28D-D3EB-7C68-6268C12799AE}"/>
    <pc:docChg chg="addSld delSld modSld sldOrd">
      <pc:chgData name="Holm, Kristiina M" userId="S::kristiina.holm_helsinki.fi#ext#@sanoma.onmicrosoft.com::13ceec02-1602-438f-9a14-69c3fedc9bc1" providerId="AD" clId="Web-{E5877B6C-C28D-D3EB-7C68-6268C12799AE}" dt="2021-12-31T10:41:41.083" v="375" actId="20577"/>
      <pc:docMkLst>
        <pc:docMk/>
      </pc:docMkLst>
      <pc:sldChg chg="addSp delSp modSp">
        <pc:chgData name="Holm, Kristiina M" userId="S::kristiina.holm_helsinki.fi#ext#@sanoma.onmicrosoft.com::13ceec02-1602-438f-9a14-69c3fedc9bc1" providerId="AD" clId="Web-{E5877B6C-C28D-D3EB-7C68-6268C12799AE}" dt="2021-12-31T10:11:42.942" v="103" actId="20577"/>
        <pc:sldMkLst>
          <pc:docMk/>
          <pc:sldMk cId="2555081870" sldId="273"/>
        </pc:sldMkLst>
        <pc:spChg chg="mod">
          <ac:chgData name="Holm, Kristiina M" userId="S::kristiina.holm_helsinki.fi#ext#@sanoma.onmicrosoft.com::13ceec02-1602-438f-9a14-69c3fedc9bc1" providerId="AD" clId="Web-{E5877B6C-C28D-D3EB-7C68-6268C12799AE}" dt="2021-12-31T09:49:45.513" v="50" actId="20577"/>
          <ac:spMkLst>
            <pc:docMk/>
            <pc:sldMk cId="2555081870" sldId="273"/>
            <ac:spMk id="2" creationId="{F7A3C51E-AE51-524C-9B44-750755D62869}"/>
          </ac:spMkLst>
        </pc:spChg>
        <pc:spChg chg="mod">
          <ac:chgData name="Holm, Kristiina M" userId="S::kristiina.holm_helsinki.fi#ext#@sanoma.onmicrosoft.com::13ceec02-1602-438f-9a14-69c3fedc9bc1" providerId="AD" clId="Web-{E5877B6C-C28D-D3EB-7C68-6268C12799AE}" dt="2021-12-31T10:11:42.942" v="103" actId="20577"/>
          <ac:spMkLst>
            <pc:docMk/>
            <pc:sldMk cId="2555081870" sldId="273"/>
            <ac:spMk id="3" creationId="{326DDE45-A503-5A45-A106-78A97ECA3897}"/>
          </ac:spMkLst>
        </pc:spChg>
        <pc:spChg chg="mod">
          <ac:chgData name="Holm, Kristiina M" userId="S::kristiina.holm_helsinki.fi#ext#@sanoma.onmicrosoft.com::13ceec02-1602-438f-9a14-69c3fedc9bc1" providerId="AD" clId="Web-{E5877B6C-C28D-D3EB-7C68-6268C12799AE}" dt="2021-12-31T09:52:23.313" v="53"/>
          <ac:spMkLst>
            <pc:docMk/>
            <pc:sldMk cId="2555081870" sldId="273"/>
            <ac:spMk id="4" creationId="{810C28CB-3332-5040-9FDD-5B34D43F38BE}"/>
          </ac:spMkLst>
        </pc:spChg>
        <pc:spChg chg="del">
          <ac:chgData name="Holm, Kristiina M" userId="S::kristiina.holm_helsinki.fi#ext#@sanoma.onmicrosoft.com::13ceec02-1602-438f-9a14-69c3fedc9bc1" providerId="AD" clId="Web-{E5877B6C-C28D-D3EB-7C68-6268C12799AE}" dt="2021-12-31T09:52:17.532" v="51"/>
          <ac:spMkLst>
            <pc:docMk/>
            <pc:sldMk cId="2555081870" sldId="273"/>
            <ac:spMk id="5" creationId="{EB7CAFAA-5F40-4F64-8EEB-2E918A807408}"/>
          </ac:spMkLst>
        </pc:spChg>
        <pc:picChg chg="add mod">
          <ac:chgData name="Holm, Kristiina M" userId="S::kristiina.holm_helsinki.fi#ext#@sanoma.onmicrosoft.com::13ceec02-1602-438f-9a14-69c3fedc9bc1" providerId="AD" clId="Web-{E5877B6C-C28D-D3EB-7C68-6268C12799AE}" dt="2021-12-31T09:52:23.313" v="53"/>
          <ac:picMkLst>
            <pc:docMk/>
            <pc:sldMk cId="2555081870" sldId="273"/>
            <ac:picMk id="6" creationId="{657720E8-9254-488C-9F0A-E16C7E6FC795}"/>
          </ac:picMkLst>
        </pc:picChg>
      </pc:sldChg>
      <pc:sldChg chg="addSp delSp modSp">
        <pc:chgData name="Holm, Kristiina M" userId="S::kristiina.holm_helsinki.fi#ext#@sanoma.onmicrosoft.com::13ceec02-1602-438f-9a14-69c3fedc9bc1" providerId="AD" clId="Web-{E5877B6C-C28D-D3EB-7C68-6268C12799AE}" dt="2021-12-31T10:41:41.083" v="375" actId="20577"/>
        <pc:sldMkLst>
          <pc:docMk/>
          <pc:sldMk cId="2176725611" sldId="274"/>
        </pc:sldMkLst>
        <pc:spChg chg="mod">
          <ac:chgData name="Holm, Kristiina M" userId="S::kristiina.holm_helsinki.fi#ext#@sanoma.onmicrosoft.com::13ceec02-1602-438f-9a14-69c3fedc9bc1" providerId="AD" clId="Web-{E5877B6C-C28D-D3EB-7C68-6268C12799AE}" dt="2021-12-31T10:15:26.524" v="133" actId="20577"/>
          <ac:spMkLst>
            <pc:docMk/>
            <pc:sldMk cId="2176725611" sldId="274"/>
            <ac:spMk id="2" creationId="{313E3C91-84B1-0F47-B458-2BD07DE19E9B}"/>
          </ac:spMkLst>
        </pc:spChg>
        <pc:spChg chg="mod">
          <ac:chgData name="Holm, Kristiina M" userId="S::kristiina.holm_helsinki.fi#ext#@sanoma.onmicrosoft.com::13ceec02-1602-438f-9a14-69c3fedc9bc1" providerId="AD" clId="Web-{E5877B6C-C28D-D3EB-7C68-6268C12799AE}" dt="2021-12-31T10:41:41.083" v="375" actId="20577"/>
          <ac:spMkLst>
            <pc:docMk/>
            <pc:sldMk cId="2176725611" sldId="274"/>
            <ac:spMk id="3" creationId="{852ED41E-AFA3-7E44-B34B-610010AA32E4}"/>
          </ac:spMkLst>
        </pc:spChg>
        <pc:spChg chg="del mod">
          <ac:chgData name="Holm, Kristiina M" userId="S::kristiina.holm_helsinki.fi#ext#@sanoma.onmicrosoft.com::13ceec02-1602-438f-9a14-69c3fedc9bc1" providerId="AD" clId="Web-{E5877B6C-C28D-D3EB-7C68-6268C12799AE}" dt="2021-12-31T10:15:29.493" v="135"/>
          <ac:spMkLst>
            <pc:docMk/>
            <pc:sldMk cId="2176725611" sldId="274"/>
            <ac:spMk id="7" creationId="{E1ECFD94-185E-4968-9AF1-77E74571CA67}"/>
          </ac:spMkLst>
        </pc:spChg>
        <pc:picChg chg="add mod">
          <ac:chgData name="Holm, Kristiina M" userId="S::kristiina.holm_helsinki.fi#ext#@sanoma.onmicrosoft.com::13ceec02-1602-438f-9a14-69c3fedc9bc1" providerId="AD" clId="Web-{E5877B6C-C28D-D3EB-7C68-6268C12799AE}" dt="2021-12-31T10:38:21.236" v="287" actId="14100"/>
          <ac:picMkLst>
            <pc:docMk/>
            <pc:sldMk cId="2176725611" sldId="274"/>
            <ac:picMk id="5" creationId="{7BFF5D55-B2C9-44B9-93EE-F3C4EF9E88F1}"/>
          </ac:picMkLst>
        </pc:picChg>
      </pc:sldChg>
      <pc:sldChg chg="addSp delSp modSp ord">
        <pc:chgData name="Holm, Kristiina M" userId="S::kristiina.holm_helsinki.fi#ext#@sanoma.onmicrosoft.com::13ceec02-1602-438f-9a14-69c3fedc9bc1" providerId="AD" clId="Web-{E5877B6C-C28D-D3EB-7C68-6268C12799AE}" dt="2021-12-31T10:15:04.711" v="131"/>
        <pc:sldMkLst>
          <pc:docMk/>
          <pc:sldMk cId="4005425183" sldId="276"/>
        </pc:sldMkLst>
        <pc:spChg chg="mod">
          <ac:chgData name="Holm, Kristiina M" userId="S::kristiina.holm_helsinki.fi#ext#@sanoma.onmicrosoft.com::13ceec02-1602-438f-9a14-69c3fedc9bc1" providerId="AD" clId="Web-{E5877B6C-C28D-D3EB-7C68-6268C12799AE}" dt="2021-12-31T10:14:59.602" v="129" actId="20577"/>
          <ac:spMkLst>
            <pc:docMk/>
            <pc:sldMk cId="4005425183" sldId="276"/>
            <ac:spMk id="2" creationId="{2FC8E8E0-C9B0-6147-A985-0C2384FA1824}"/>
          </ac:spMkLst>
        </pc:spChg>
        <pc:spChg chg="add del mod">
          <ac:chgData name="Holm, Kristiina M" userId="S::kristiina.holm_helsinki.fi#ext#@sanoma.onmicrosoft.com::13ceec02-1602-438f-9a14-69c3fedc9bc1" providerId="AD" clId="Web-{E5877B6C-C28D-D3EB-7C68-6268C12799AE}" dt="2021-12-31T10:14:30.914" v="105"/>
          <ac:spMkLst>
            <pc:docMk/>
            <pc:sldMk cId="4005425183" sldId="276"/>
            <ac:spMk id="5" creationId="{758B7F3E-EEFB-4BF9-BB58-33D2C2141B43}"/>
          </ac:spMkLst>
        </pc:spChg>
        <pc:picChg chg="add mod ord">
          <ac:chgData name="Holm, Kristiina M" userId="S::kristiina.holm_helsinki.fi#ext#@sanoma.onmicrosoft.com::13ceec02-1602-438f-9a14-69c3fedc9bc1" providerId="AD" clId="Web-{E5877B6C-C28D-D3EB-7C68-6268C12799AE}" dt="2021-12-31T10:14:30.914" v="105"/>
          <ac:picMkLst>
            <pc:docMk/>
            <pc:sldMk cId="4005425183" sldId="276"/>
            <ac:picMk id="6" creationId="{FC73B608-C4C2-466B-AC96-19C0095DAC9B}"/>
          </ac:picMkLst>
        </pc:picChg>
        <pc:picChg chg="del">
          <ac:chgData name="Holm, Kristiina M" userId="S::kristiina.holm_helsinki.fi#ext#@sanoma.onmicrosoft.com::13ceec02-1602-438f-9a14-69c3fedc9bc1" providerId="AD" clId="Web-{E5877B6C-C28D-D3EB-7C68-6268C12799AE}" dt="2021-12-31T10:14:29.023" v="104"/>
          <ac:picMkLst>
            <pc:docMk/>
            <pc:sldMk cId="4005425183" sldId="276"/>
            <ac:picMk id="2050" creationId="{D0026CEE-41D3-2147-A87D-5F2FE96B9353}"/>
          </ac:picMkLst>
        </pc:picChg>
      </pc:sldChg>
      <pc:sldChg chg="addSp delSp modSp new del">
        <pc:chgData name="Holm, Kristiina M" userId="S::kristiina.holm_helsinki.fi#ext#@sanoma.onmicrosoft.com::13ceec02-1602-438f-9a14-69c3fedc9bc1" providerId="AD" clId="Web-{E5877B6C-C28D-D3EB-7C68-6268C12799AE}" dt="2021-12-31T10:40:56.707" v="354"/>
        <pc:sldMkLst>
          <pc:docMk/>
          <pc:sldMk cId="757971691" sldId="279"/>
        </pc:sldMkLst>
        <pc:spChg chg="del">
          <ac:chgData name="Holm, Kristiina M" userId="S::kristiina.holm_helsinki.fi#ext#@sanoma.onmicrosoft.com::13ceec02-1602-438f-9a14-69c3fedc9bc1" providerId="AD" clId="Web-{E5877B6C-C28D-D3EB-7C68-6268C12799AE}" dt="2021-12-31T10:40:29.926" v="344"/>
          <ac:spMkLst>
            <pc:docMk/>
            <pc:sldMk cId="757971691" sldId="279"/>
            <ac:spMk id="3" creationId="{F41656AE-A1E9-498F-AABD-7A04F8D1CF9C}"/>
          </ac:spMkLst>
        </pc:spChg>
        <pc:spChg chg="add mod">
          <ac:chgData name="Holm, Kristiina M" userId="S::kristiina.holm_helsinki.fi#ext#@sanoma.onmicrosoft.com::13ceec02-1602-438f-9a14-69c3fedc9bc1" providerId="AD" clId="Web-{E5877B6C-C28D-D3EB-7C68-6268C12799AE}" dt="2021-12-31T10:40:46.035" v="349"/>
          <ac:spMkLst>
            <pc:docMk/>
            <pc:sldMk cId="757971691" sldId="279"/>
            <ac:spMk id="7" creationId="{254C650A-C65C-48AA-848E-6BDA8D86F150}"/>
          </ac:spMkLst>
        </pc:spChg>
        <pc:picChg chg="add del mod ord">
          <ac:chgData name="Holm, Kristiina M" userId="S::kristiina.holm_helsinki.fi#ext#@sanoma.onmicrosoft.com::13ceec02-1602-438f-9a14-69c3fedc9bc1" providerId="AD" clId="Web-{E5877B6C-C28D-D3EB-7C68-6268C12799AE}" dt="2021-12-31T10:40:46.035" v="349"/>
          <ac:picMkLst>
            <pc:docMk/>
            <pc:sldMk cId="757971691" sldId="279"/>
            <ac:picMk id="5" creationId="{7283C44D-8043-4E5E-BF59-D748F4BA5047}"/>
          </ac:picMkLst>
        </pc:picChg>
      </pc:sldChg>
      <pc:sldChg chg="addSp delSp modSp add ord replId">
        <pc:chgData name="Holm, Kristiina M" userId="S::kristiina.holm_helsinki.fi#ext#@sanoma.onmicrosoft.com::13ceec02-1602-438f-9a14-69c3fedc9bc1" providerId="AD" clId="Web-{E5877B6C-C28D-D3EB-7C68-6268C12799AE}" dt="2021-12-31T10:40:55.192" v="353" actId="1076"/>
        <pc:sldMkLst>
          <pc:docMk/>
          <pc:sldMk cId="3195711481" sldId="280"/>
        </pc:sldMkLst>
        <pc:spChg chg="del mod">
          <ac:chgData name="Holm, Kristiina M" userId="S::kristiina.holm_helsinki.fi#ext#@sanoma.onmicrosoft.com::13ceec02-1602-438f-9a14-69c3fedc9bc1" providerId="AD" clId="Web-{E5877B6C-C28D-D3EB-7C68-6268C12799AE}" dt="2021-12-31T10:40:49.785" v="351"/>
          <ac:spMkLst>
            <pc:docMk/>
            <pc:sldMk cId="3195711481" sldId="280"/>
            <ac:spMk id="2" creationId="{2FC8E8E0-C9B0-6147-A985-0C2384FA1824}"/>
          </ac:spMkLst>
        </pc:spChg>
        <pc:spChg chg="add del mod">
          <ac:chgData name="Holm, Kristiina M" userId="S::kristiina.holm_helsinki.fi#ext#@sanoma.onmicrosoft.com::13ceec02-1602-438f-9a14-69c3fedc9bc1" providerId="AD" clId="Web-{E5877B6C-C28D-D3EB-7C68-6268C12799AE}" dt="2021-12-31T10:40:47.863" v="350"/>
          <ac:spMkLst>
            <pc:docMk/>
            <pc:sldMk cId="3195711481" sldId="280"/>
            <ac:spMk id="5" creationId="{1B0B4693-792A-43CC-A7D9-D893A8849634}"/>
          </ac:spMkLst>
        </pc:spChg>
        <pc:picChg chg="del">
          <ac:chgData name="Holm, Kristiina M" userId="S::kristiina.holm_helsinki.fi#ext#@sanoma.onmicrosoft.com::13ceec02-1602-438f-9a14-69c3fedc9bc1" providerId="AD" clId="Web-{E5877B6C-C28D-D3EB-7C68-6268C12799AE}" dt="2021-12-31T10:40:43.691" v="348"/>
          <ac:picMkLst>
            <pc:docMk/>
            <pc:sldMk cId="3195711481" sldId="280"/>
            <ac:picMk id="6" creationId="{FC73B608-C4C2-466B-AC96-19C0095DAC9B}"/>
          </ac:picMkLst>
        </pc:picChg>
        <pc:picChg chg="add mod ord">
          <ac:chgData name="Holm, Kristiina M" userId="S::kristiina.holm_helsinki.fi#ext#@sanoma.onmicrosoft.com::13ceec02-1602-438f-9a14-69c3fedc9bc1" providerId="AD" clId="Web-{E5877B6C-C28D-D3EB-7C68-6268C12799AE}" dt="2021-12-31T10:40:55.192" v="353" actId="1076"/>
          <ac:picMkLst>
            <pc:docMk/>
            <pc:sldMk cId="3195711481" sldId="280"/>
            <ac:picMk id="7" creationId="{2A34E1C6-D637-4C8E-84BC-052365277A3A}"/>
          </ac:picMkLst>
        </pc:picChg>
      </pc:sldChg>
    </pc:docChg>
  </pc:docChgLst>
  <pc:docChgLst>
    <pc:chgData name="Holm, Kristiina M" userId="S::kristiina.holm_helsinki.fi#ext#@sanoma.onmicrosoft.com::13ceec02-1602-438f-9a14-69c3fedc9bc1" providerId="AD" clId="Web-{89A616E7-F782-C13F-E8F6-2595C9ADADEB}"/>
    <pc:docChg chg="addSld delSld modSld sldOrd">
      <pc:chgData name="Holm, Kristiina M" userId="S::kristiina.holm_helsinki.fi#ext#@sanoma.onmicrosoft.com::13ceec02-1602-438f-9a14-69c3fedc9bc1" providerId="AD" clId="Web-{89A616E7-F782-C13F-E8F6-2595C9ADADEB}" dt="2022-01-01T15:22:09.890" v="895"/>
      <pc:docMkLst>
        <pc:docMk/>
      </pc:docMkLst>
      <pc:sldChg chg="delAnim modAnim">
        <pc:chgData name="Holm, Kristiina M" userId="S::kristiina.holm_helsinki.fi#ext#@sanoma.onmicrosoft.com::13ceec02-1602-438f-9a14-69c3fedc9bc1" providerId="AD" clId="Web-{89A616E7-F782-C13F-E8F6-2595C9ADADEB}" dt="2022-01-01T15:22:09.890" v="895"/>
        <pc:sldMkLst>
          <pc:docMk/>
          <pc:sldMk cId="109857222" sldId="256"/>
        </pc:sldMkLst>
      </pc:sldChg>
      <pc:sldChg chg="del">
        <pc:chgData name="Holm, Kristiina M" userId="S::kristiina.holm_helsinki.fi#ext#@sanoma.onmicrosoft.com::13ceec02-1602-438f-9a14-69c3fedc9bc1" providerId="AD" clId="Web-{89A616E7-F782-C13F-E8F6-2595C9ADADEB}" dt="2022-01-01T15:21:35.498" v="889"/>
        <pc:sldMkLst>
          <pc:docMk/>
          <pc:sldMk cId="265808681" sldId="278"/>
        </pc:sldMkLst>
      </pc:sldChg>
      <pc:sldChg chg="modSp">
        <pc:chgData name="Holm, Kristiina M" userId="S::kristiina.holm_helsinki.fi#ext#@sanoma.onmicrosoft.com::13ceec02-1602-438f-9a14-69c3fedc9bc1" providerId="AD" clId="Web-{89A616E7-F782-C13F-E8F6-2595C9ADADEB}" dt="2022-01-01T12:37:19.368" v="222" actId="20577"/>
        <pc:sldMkLst>
          <pc:docMk/>
          <pc:sldMk cId="3214375554" sldId="282"/>
        </pc:sldMkLst>
        <pc:spChg chg="mod">
          <ac:chgData name="Holm, Kristiina M" userId="S::kristiina.holm_helsinki.fi#ext#@sanoma.onmicrosoft.com::13ceec02-1602-438f-9a14-69c3fedc9bc1" providerId="AD" clId="Web-{89A616E7-F782-C13F-E8F6-2595C9ADADEB}" dt="2022-01-01T12:37:19.368" v="222" actId="20577"/>
          <ac:spMkLst>
            <pc:docMk/>
            <pc:sldMk cId="3214375554" sldId="282"/>
            <ac:spMk id="3" creationId="{852ED41E-AFA3-7E44-B34B-610010AA32E4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2:36:35.492" v="213" actId="1076"/>
          <ac:spMkLst>
            <pc:docMk/>
            <pc:sldMk cId="3214375554" sldId="282"/>
            <ac:spMk id="4" creationId="{A8F48052-DD01-E94C-B6C8-DBA3C6F82C78}"/>
          </ac:spMkLst>
        </pc:spChg>
        <pc:picChg chg="mod modCrop">
          <ac:chgData name="Holm, Kristiina M" userId="S::kristiina.holm_helsinki.fi#ext#@sanoma.onmicrosoft.com::13ceec02-1602-438f-9a14-69c3fedc9bc1" providerId="AD" clId="Web-{89A616E7-F782-C13F-E8F6-2595C9ADADEB}" dt="2022-01-01T12:36:50.117" v="216" actId="1076"/>
          <ac:picMkLst>
            <pc:docMk/>
            <pc:sldMk cId="3214375554" sldId="282"/>
            <ac:picMk id="6" creationId="{946CAD1F-D544-4C1E-8B87-48E2A71CE52B}"/>
          </ac:picMkLst>
        </pc:picChg>
      </pc:sldChg>
      <pc:sldChg chg="addSp delSp modSp">
        <pc:chgData name="Holm, Kristiina M" userId="S::kristiina.holm_helsinki.fi#ext#@sanoma.onmicrosoft.com::13ceec02-1602-438f-9a14-69c3fedc9bc1" providerId="AD" clId="Web-{89A616E7-F782-C13F-E8F6-2595C9ADADEB}" dt="2022-01-01T12:40:37.639" v="237" actId="14100"/>
        <pc:sldMkLst>
          <pc:docMk/>
          <pc:sldMk cId="1212763528" sldId="284"/>
        </pc:sldMkLst>
        <pc:spChg chg="mod">
          <ac:chgData name="Holm, Kristiina M" userId="S::kristiina.holm_helsinki.fi#ext#@sanoma.onmicrosoft.com::13ceec02-1602-438f-9a14-69c3fedc9bc1" providerId="AD" clId="Web-{89A616E7-F782-C13F-E8F6-2595C9ADADEB}" dt="2022-01-01T12:25:03.975" v="8" actId="20577"/>
          <ac:spMkLst>
            <pc:docMk/>
            <pc:sldMk cId="1212763528" sldId="284"/>
            <ac:spMk id="2" creationId="{313E3C91-84B1-0F47-B458-2BD07DE19E9B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2:40:37.639" v="237" actId="14100"/>
          <ac:spMkLst>
            <pc:docMk/>
            <pc:sldMk cId="1212763528" sldId="284"/>
            <ac:spMk id="3" creationId="{852ED41E-AFA3-7E44-B34B-610010AA32E4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2:40:12.154" v="233"/>
          <ac:spMkLst>
            <pc:docMk/>
            <pc:sldMk cId="1212763528" sldId="284"/>
            <ac:spMk id="4" creationId="{A8F48052-DD01-E94C-B6C8-DBA3C6F82C78}"/>
          </ac:spMkLst>
        </pc:spChg>
        <pc:picChg chg="add del mod ord">
          <ac:chgData name="Holm, Kristiina M" userId="S::kristiina.holm_helsinki.fi#ext#@sanoma.onmicrosoft.com::13ceec02-1602-438f-9a14-69c3fedc9bc1" providerId="AD" clId="Web-{89A616E7-F782-C13F-E8F6-2595C9ADADEB}" dt="2022-01-01T12:40:05.435" v="231"/>
          <ac:picMkLst>
            <pc:docMk/>
            <pc:sldMk cId="1212763528" sldId="284"/>
            <ac:picMk id="5" creationId="{BA1B3F80-2E43-4AD1-8E6A-72353A18AB1C}"/>
          </ac:picMkLst>
        </pc:picChg>
        <pc:picChg chg="del">
          <ac:chgData name="Holm, Kristiina M" userId="S::kristiina.holm_helsinki.fi#ext#@sanoma.onmicrosoft.com::13ceec02-1602-438f-9a14-69c3fedc9bc1" providerId="AD" clId="Web-{89A616E7-F782-C13F-E8F6-2595C9ADADEB}" dt="2022-01-01T12:25:06.788" v="9"/>
          <ac:picMkLst>
            <pc:docMk/>
            <pc:sldMk cId="1212763528" sldId="284"/>
            <ac:picMk id="6" creationId="{946CAD1F-D544-4C1E-8B87-48E2A71CE52B}"/>
          </ac:picMkLst>
        </pc:picChg>
        <pc:picChg chg="add mod ord">
          <ac:chgData name="Holm, Kristiina M" userId="S::kristiina.holm_helsinki.fi#ext#@sanoma.onmicrosoft.com::13ceec02-1602-438f-9a14-69c3fedc9bc1" providerId="AD" clId="Web-{89A616E7-F782-C13F-E8F6-2595C9ADADEB}" dt="2022-01-01T12:40:12.154" v="233"/>
          <ac:picMkLst>
            <pc:docMk/>
            <pc:sldMk cId="1212763528" sldId="284"/>
            <ac:picMk id="7" creationId="{A974E5CE-9D80-4271-A603-D3F902DA5125}"/>
          </ac:picMkLst>
        </pc:picChg>
      </pc:sldChg>
      <pc:sldChg chg="addSp delSp modSp add ord replId">
        <pc:chgData name="Holm, Kristiina M" userId="S::kristiina.holm_helsinki.fi#ext#@sanoma.onmicrosoft.com::13ceec02-1602-438f-9a14-69c3fedc9bc1" providerId="AD" clId="Web-{89A616E7-F782-C13F-E8F6-2595C9ADADEB}" dt="2022-01-01T12:31:33.172" v="177" actId="1076"/>
        <pc:sldMkLst>
          <pc:docMk/>
          <pc:sldMk cId="54798606" sldId="285"/>
        </pc:sldMkLst>
        <pc:spChg chg="add del mod">
          <ac:chgData name="Holm, Kristiina M" userId="S::kristiina.holm_helsinki.fi#ext#@sanoma.onmicrosoft.com::13ceec02-1602-438f-9a14-69c3fedc9bc1" providerId="AD" clId="Web-{89A616E7-F782-C13F-E8F6-2595C9ADADEB}" dt="2022-01-01T12:31:23.906" v="173"/>
          <ac:spMkLst>
            <pc:docMk/>
            <pc:sldMk cId="54798606" sldId="285"/>
            <ac:spMk id="3" creationId="{6CB60472-C806-4A01-9F2D-2A1391EA7A25}"/>
          </ac:spMkLst>
        </pc:spChg>
        <pc:picChg chg="add mod ord">
          <ac:chgData name="Holm, Kristiina M" userId="S::kristiina.holm_helsinki.fi#ext#@sanoma.onmicrosoft.com::13ceec02-1602-438f-9a14-69c3fedc9bc1" providerId="AD" clId="Web-{89A616E7-F782-C13F-E8F6-2595C9ADADEB}" dt="2022-01-01T12:31:33.172" v="177" actId="1076"/>
          <ac:picMkLst>
            <pc:docMk/>
            <pc:sldMk cId="54798606" sldId="285"/>
            <ac:picMk id="5" creationId="{E702FF6E-0B59-4EA8-BCCE-C0FE7ACD08F5}"/>
          </ac:picMkLst>
        </pc:picChg>
        <pc:picChg chg="del">
          <ac:chgData name="Holm, Kristiina M" userId="S::kristiina.holm_helsinki.fi#ext#@sanoma.onmicrosoft.com::13ceec02-1602-438f-9a14-69c3fedc9bc1" providerId="AD" clId="Web-{89A616E7-F782-C13F-E8F6-2595C9ADADEB}" dt="2022-01-01T12:31:08.374" v="172"/>
          <ac:picMkLst>
            <pc:docMk/>
            <pc:sldMk cId="54798606" sldId="285"/>
            <ac:picMk id="7" creationId="{0539CB7B-5631-4C50-9E90-EDE000B99EA5}"/>
          </ac:picMkLst>
        </pc:picChg>
      </pc:sldChg>
      <pc:sldChg chg="addSp modSp new">
        <pc:chgData name="Holm, Kristiina M" userId="S::kristiina.holm_helsinki.fi#ext#@sanoma.onmicrosoft.com::13ceec02-1602-438f-9a14-69c3fedc9bc1" providerId="AD" clId="Web-{89A616E7-F782-C13F-E8F6-2595C9ADADEB}" dt="2022-01-01T12:52:30.552" v="489" actId="20577"/>
        <pc:sldMkLst>
          <pc:docMk/>
          <pc:sldMk cId="2939668867" sldId="286"/>
        </pc:sldMkLst>
        <pc:spChg chg="mod">
          <ac:chgData name="Holm, Kristiina M" userId="S::kristiina.holm_helsinki.fi#ext#@sanoma.onmicrosoft.com::13ceec02-1602-438f-9a14-69c3fedc9bc1" providerId="AD" clId="Web-{89A616E7-F782-C13F-E8F6-2595C9ADADEB}" dt="2022-01-01T12:41:39.421" v="257" actId="20577"/>
          <ac:spMkLst>
            <pc:docMk/>
            <pc:sldMk cId="2939668867" sldId="286"/>
            <ac:spMk id="2" creationId="{780DA4D6-F0BB-4CA9-81CF-394B46877517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2:52:30.552" v="489" actId="20577"/>
          <ac:spMkLst>
            <pc:docMk/>
            <pc:sldMk cId="2939668867" sldId="286"/>
            <ac:spMk id="3" creationId="{B1D11496-C678-40E0-85B9-F7D7F4FA6AFD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2:45:48.116" v="365" actId="1076"/>
          <ac:spMkLst>
            <pc:docMk/>
            <pc:sldMk cId="2939668867" sldId="286"/>
            <ac:spMk id="4" creationId="{66D11A9B-DF04-425A-B9C0-A3F4A4A9130E}"/>
          </ac:spMkLst>
        </pc:spChg>
        <pc:picChg chg="add mod">
          <ac:chgData name="Holm, Kristiina M" userId="S::kristiina.holm_helsinki.fi#ext#@sanoma.onmicrosoft.com::13ceec02-1602-438f-9a14-69c3fedc9bc1" providerId="AD" clId="Web-{89A616E7-F782-C13F-E8F6-2595C9ADADEB}" dt="2022-01-01T12:51:31.426" v="472" actId="14100"/>
          <ac:picMkLst>
            <pc:docMk/>
            <pc:sldMk cId="2939668867" sldId="286"/>
            <ac:picMk id="5" creationId="{9D6CE95F-F1F3-4E7B-8EE5-BBBD4C7A4297}"/>
          </ac:picMkLst>
        </pc:picChg>
      </pc:sldChg>
      <pc:sldChg chg="addSp delSp modSp add ord replId">
        <pc:chgData name="Holm, Kristiina M" userId="S::kristiina.holm_helsinki.fi#ext#@sanoma.onmicrosoft.com::13ceec02-1602-438f-9a14-69c3fedc9bc1" providerId="AD" clId="Web-{89A616E7-F782-C13F-E8F6-2595C9ADADEB}" dt="2022-01-01T15:21:54.592" v="894" actId="1076"/>
        <pc:sldMkLst>
          <pc:docMk/>
          <pc:sldMk cId="111778908" sldId="287"/>
        </pc:sldMkLst>
        <pc:spChg chg="mod">
          <ac:chgData name="Holm, Kristiina M" userId="S::kristiina.holm_helsinki.fi#ext#@sanoma.onmicrosoft.com::13ceec02-1602-438f-9a14-69c3fedc9bc1" providerId="AD" clId="Web-{89A616E7-F782-C13F-E8F6-2595C9ADADEB}" dt="2022-01-01T12:53:02.867" v="511" actId="20577"/>
          <ac:spMkLst>
            <pc:docMk/>
            <pc:sldMk cId="111778908" sldId="287"/>
            <ac:spMk id="2" creationId="{313E3C91-84B1-0F47-B458-2BD07DE19E9B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5:21:54.592" v="894" actId="1076"/>
          <ac:spMkLst>
            <pc:docMk/>
            <pc:sldMk cId="111778908" sldId="287"/>
            <ac:spMk id="4" creationId="{A8F48052-DD01-E94C-B6C8-DBA3C6F82C78}"/>
          </ac:spMkLst>
        </pc:spChg>
        <pc:spChg chg="mod">
          <ac:chgData name="Holm, Kristiina M" userId="S::kristiina.holm_helsinki.fi#ext#@sanoma.onmicrosoft.com::13ceec02-1602-438f-9a14-69c3fedc9bc1" providerId="AD" clId="Web-{89A616E7-F782-C13F-E8F6-2595C9ADADEB}" dt="2022-01-01T15:21:32.560" v="888" actId="20577"/>
          <ac:spMkLst>
            <pc:docMk/>
            <pc:sldMk cId="111778908" sldId="287"/>
            <ac:spMk id="8" creationId="{51C5DF5F-62CA-470B-A62D-E4E95FF640D9}"/>
          </ac:spMkLst>
        </pc:spChg>
        <pc:picChg chg="add del mod">
          <ac:chgData name="Holm, Kristiina M" userId="S::kristiina.holm_helsinki.fi#ext#@sanoma.onmicrosoft.com::13ceec02-1602-438f-9a14-69c3fedc9bc1" providerId="AD" clId="Web-{89A616E7-F782-C13F-E8F6-2595C9ADADEB}" dt="2022-01-01T13:04:31.062" v="575"/>
          <ac:picMkLst>
            <pc:docMk/>
            <pc:sldMk cId="111778908" sldId="287"/>
            <ac:picMk id="3" creationId="{318414F2-6865-44B5-8DB9-751C46BAF431}"/>
          </ac:picMkLst>
        </pc:picChg>
        <pc:picChg chg="add mod modCrop">
          <ac:chgData name="Holm, Kristiina M" userId="S::kristiina.holm_helsinki.fi#ext#@sanoma.onmicrosoft.com::13ceec02-1602-438f-9a14-69c3fedc9bc1" providerId="AD" clId="Web-{89A616E7-F782-C13F-E8F6-2595C9ADADEB}" dt="2022-01-01T13:04:56.047" v="583" actId="14100"/>
          <ac:picMkLst>
            <pc:docMk/>
            <pc:sldMk cId="111778908" sldId="287"/>
            <ac:picMk id="5" creationId="{9DD32AFE-BA35-4C8F-8E77-4DAAAE2F3D0E}"/>
          </ac:picMkLst>
        </pc:picChg>
        <pc:picChg chg="add mod">
          <ac:chgData name="Holm, Kristiina M" userId="S::kristiina.holm_helsinki.fi#ext#@sanoma.onmicrosoft.com::13ceec02-1602-438f-9a14-69c3fedc9bc1" providerId="AD" clId="Web-{89A616E7-F782-C13F-E8F6-2595C9ADADEB}" dt="2022-01-01T13:04:53.625" v="582" actId="14100"/>
          <ac:picMkLst>
            <pc:docMk/>
            <pc:sldMk cId="111778908" sldId="287"/>
            <ac:picMk id="6" creationId="{A6C3F021-BB1C-4185-B238-01296EAB495A}"/>
          </ac:picMkLst>
        </pc:picChg>
        <pc:picChg chg="del">
          <ac:chgData name="Holm, Kristiina M" userId="S::kristiina.holm_helsinki.fi#ext#@sanoma.onmicrosoft.com::13ceec02-1602-438f-9a14-69c3fedc9bc1" providerId="AD" clId="Web-{89A616E7-F782-C13F-E8F6-2595C9ADADEB}" dt="2022-01-01T12:54:19.697" v="562"/>
          <ac:picMkLst>
            <pc:docMk/>
            <pc:sldMk cId="111778908" sldId="287"/>
            <ac:picMk id="10" creationId="{C1F5CC40-F38F-4858-96BE-0130ABE26610}"/>
          </ac:picMkLst>
        </pc:picChg>
      </pc:sldChg>
    </pc:docChg>
  </pc:docChgLst>
  <pc:docChgLst>
    <pc:chgData name="Nea Viljakainen" userId="31f03692-df5d-4046-a9e0-25d0beb92039" providerId="ADAL" clId="{73C4A067-66E8-4703-A305-9B878BC84AB9}"/>
    <pc:docChg chg="undo custSel modSld">
      <pc:chgData name="Nea Viljakainen" userId="31f03692-df5d-4046-a9e0-25d0beb92039" providerId="ADAL" clId="{73C4A067-66E8-4703-A305-9B878BC84AB9}" dt="2022-01-27T15:15:55.583" v="9" actId="14100"/>
      <pc:docMkLst>
        <pc:docMk/>
      </pc:docMkLst>
      <pc:sldChg chg="addSp delSp modSp mod">
        <pc:chgData name="Nea Viljakainen" userId="31f03692-df5d-4046-a9e0-25d0beb92039" providerId="ADAL" clId="{73C4A067-66E8-4703-A305-9B878BC84AB9}" dt="2022-01-27T15:15:55.583" v="9" actId="14100"/>
        <pc:sldMkLst>
          <pc:docMk/>
          <pc:sldMk cId="4005425183" sldId="276"/>
        </pc:sldMkLst>
        <pc:spChg chg="mod">
          <ac:chgData name="Nea Viljakainen" userId="31f03692-df5d-4046-a9e0-25d0beb92039" providerId="ADAL" clId="{73C4A067-66E8-4703-A305-9B878BC84AB9}" dt="2022-01-27T15:15:38.307" v="6" actId="20577"/>
          <ac:spMkLst>
            <pc:docMk/>
            <pc:sldMk cId="4005425183" sldId="276"/>
            <ac:spMk id="2" creationId="{2FC8E8E0-C9B0-6147-A985-0C2384FA1824}"/>
          </ac:spMkLst>
        </pc:spChg>
        <pc:spChg chg="add del mod">
          <ac:chgData name="Nea Viljakainen" userId="31f03692-df5d-4046-a9e0-25d0beb92039" providerId="ADAL" clId="{73C4A067-66E8-4703-A305-9B878BC84AB9}" dt="2022-01-27T15:15:27.330" v="1" actId="931"/>
          <ac:spMkLst>
            <pc:docMk/>
            <pc:sldMk cId="4005425183" sldId="276"/>
            <ac:spMk id="5" creationId="{6019080F-266F-4C11-879E-ADC598688CD5}"/>
          </ac:spMkLst>
        </pc:spChg>
        <pc:picChg chg="del">
          <ac:chgData name="Nea Viljakainen" userId="31f03692-df5d-4046-a9e0-25d0beb92039" providerId="ADAL" clId="{73C4A067-66E8-4703-A305-9B878BC84AB9}" dt="2022-01-27T15:15:01.457" v="0" actId="478"/>
          <ac:picMkLst>
            <pc:docMk/>
            <pc:sldMk cId="4005425183" sldId="276"/>
            <ac:picMk id="6" creationId="{FC73B608-C4C2-466B-AC96-19C0095DAC9B}"/>
          </ac:picMkLst>
        </pc:picChg>
        <pc:picChg chg="add mod">
          <ac:chgData name="Nea Viljakainen" userId="31f03692-df5d-4046-a9e0-25d0beb92039" providerId="ADAL" clId="{73C4A067-66E8-4703-A305-9B878BC84AB9}" dt="2022-01-27T15:15:55.583" v="9" actId="14100"/>
          <ac:picMkLst>
            <pc:docMk/>
            <pc:sldMk cId="4005425183" sldId="276"/>
            <ac:picMk id="8" creationId="{3D059635-1656-401B-8183-6872649D4EB0}"/>
          </ac:picMkLst>
        </pc:picChg>
      </pc:sldChg>
    </pc:docChg>
  </pc:docChgLst>
  <pc:docChgLst>
    <pc:chgData name="Holm, Kristiina M" userId="S::kristiina.holm_helsinki.fi#ext#@sanoma.onmicrosoft.com::13ceec02-1602-438f-9a14-69c3fedc9bc1" providerId="AD" clId="Web-{96560007-14AE-8150-1CF0-9F2B267B1268}"/>
    <pc:docChg chg="modSld">
      <pc:chgData name="Holm, Kristiina M" userId="S::kristiina.holm_helsinki.fi#ext#@sanoma.onmicrosoft.com::13ceec02-1602-438f-9a14-69c3fedc9bc1" providerId="AD" clId="Web-{96560007-14AE-8150-1CF0-9F2B267B1268}" dt="2022-01-01T15:30:49.281" v="56" actId="20577"/>
      <pc:docMkLst>
        <pc:docMk/>
      </pc:docMkLst>
      <pc:sldChg chg="modSp">
        <pc:chgData name="Holm, Kristiina M" userId="S::kristiina.holm_helsinki.fi#ext#@sanoma.onmicrosoft.com::13ceec02-1602-438f-9a14-69c3fedc9bc1" providerId="AD" clId="Web-{96560007-14AE-8150-1CF0-9F2B267B1268}" dt="2022-01-01T15:29:00.966" v="0" actId="14100"/>
        <pc:sldMkLst>
          <pc:docMk/>
          <pc:sldMk cId="2555081870" sldId="273"/>
        </pc:sldMkLst>
        <pc:spChg chg="mod">
          <ac:chgData name="Holm, Kristiina M" userId="S::kristiina.holm_helsinki.fi#ext#@sanoma.onmicrosoft.com::13ceec02-1602-438f-9a14-69c3fedc9bc1" providerId="AD" clId="Web-{96560007-14AE-8150-1CF0-9F2B267B1268}" dt="2022-01-01T15:29:00.966" v="0" actId="14100"/>
          <ac:spMkLst>
            <pc:docMk/>
            <pc:sldMk cId="2555081870" sldId="273"/>
            <ac:spMk id="3" creationId="{326DDE45-A503-5A45-A106-78A97ECA3897}"/>
          </ac:spMkLst>
        </pc:spChg>
      </pc:sldChg>
      <pc:sldChg chg="modSp">
        <pc:chgData name="Holm, Kristiina M" userId="S::kristiina.holm_helsinki.fi#ext#@sanoma.onmicrosoft.com::13ceec02-1602-438f-9a14-69c3fedc9bc1" providerId="AD" clId="Web-{96560007-14AE-8150-1CF0-9F2B267B1268}" dt="2022-01-01T15:29:35.341" v="7" actId="1076"/>
        <pc:sldMkLst>
          <pc:docMk/>
          <pc:sldMk cId="1306317318" sldId="277"/>
        </pc:sldMkLst>
        <pc:picChg chg="mod">
          <ac:chgData name="Holm, Kristiina M" userId="S::kristiina.holm_helsinki.fi#ext#@sanoma.onmicrosoft.com::13ceec02-1602-438f-9a14-69c3fedc9bc1" providerId="AD" clId="Web-{96560007-14AE-8150-1CF0-9F2B267B1268}" dt="2022-01-01T15:29:35.341" v="7" actId="1076"/>
          <ac:picMkLst>
            <pc:docMk/>
            <pc:sldMk cId="1306317318" sldId="277"/>
            <ac:picMk id="5" creationId="{B21CB48F-5C9F-4E65-BA1D-0B774E796664}"/>
          </ac:picMkLst>
        </pc:picChg>
      </pc:sldChg>
      <pc:sldChg chg="modSp">
        <pc:chgData name="Holm, Kristiina M" userId="S::kristiina.holm_helsinki.fi#ext#@sanoma.onmicrosoft.com::13ceec02-1602-438f-9a14-69c3fedc9bc1" providerId="AD" clId="Web-{96560007-14AE-8150-1CF0-9F2B267B1268}" dt="2022-01-01T15:29:40.748" v="8" actId="14100"/>
        <pc:sldMkLst>
          <pc:docMk/>
          <pc:sldMk cId="2390715839" sldId="281"/>
        </pc:sldMkLst>
        <pc:spChg chg="mod">
          <ac:chgData name="Holm, Kristiina M" userId="S::kristiina.holm_helsinki.fi#ext#@sanoma.onmicrosoft.com::13ceec02-1602-438f-9a14-69c3fedc9bc1" providerId="AD" clId="Web-{96560007-14AE-8150-1CF0-9F2B267B1268}" dt="2022-01-01T15:29:40.748" v="8" actId="14100"/>
          <ac:spMkLst>
            <pc:docMk/>
            <pc:sldMk cId="2390715839" sldId="281"/>
            <ac:spMk id="8" creationId="{51C5DF5F-62CA-470B-A62D-E4E95FF640D9}"/>
          </ac:spMkLst>
        </pc:spChg>
        <pc:picChg chg="mod">
          <ac:chgData name="Holm, Kristiina M" userId="S::kristiina.holm_helsinki.fi#ext#@sanoma.onmicrosoft.com::13ceec02-1602-438f-9a14-69c3fedc9bc1" providerId="AD" clId="Web-{96560007-14AE-8150-1CF0-9F2B267B1268}" dt="2022-01-01T15:29:24.388" v="5" actId="1076"/>
          <ac:picMkLst>
            <pc:docMk/>
            <pc:sldMk cId="2390715839" sldId="281"/>
            <ac:picMk id="10" creationId="{C1F5CC40-F38F-4858-96BE-0130ABE26610}"/>
          </ac:picMkLst>
        </pc:picChg>
      </pc:sldChg>
      <pc:sldChg chg="modSp">
        <pc:chgData name="Holm, Kristiina M" userId="S::kristiina.holm_helsinki.fi#ext#@sanoma.onmicrosoft.com::13ceec02-1602-438f-9a14-69c3fedc9bc1" providerId="AD" clId="Web-{96560007-14AE-8150-1CF0-9F2B267B1268}" dt="2022-01-01T15:29:55.326" v="11" actId="14100"/>
        <pc:sldMkLst>
          <pc:docMk/>
          <pc:sldMk cId="1212763528" sldId="284"/>
        </pc:sldMkLst>
        <pc:spChg chg="mod">
          <ac:chgData name="Holm, Kristiina M" userId="S::kristiina.holm_helsinki.fi#ext#@sanoma.onmicrosoft.com::13ceec02-1602-438f-9a14-69c3fedc9bc1" providerId="AD" clId="Web-{96560007-14AE-8150-1CF0-9F2B267B1268}" dt="2022-01-01T15:29:51.529" v="9" actId="1076"/>
          <ac:spMkLst>
            <pc:docMk/>
            <pc:sldMk cId="1212763528" sldId="284"/>
            <ac:spMk id="3" creationId="{852ED41E-AFA3-7E44-B34B-610010AA32E4}"/>
          </ac:spMkLst>
        </pc:spChg>
        <pc:picChg chg="mod">
          <ac:chgData name="Holm, Kristiina M" userId="S::kristiina.holm_helsinki.fi#ext#@sanoma.onmicrosoft.com::13ceec02-1602-438f-9a14-69c3fedc9bc1" providerId="AD" clId="Web-{96560007-14AE-8150-1CF0-9F2B267B1268}" dt="2022-01-01T15:29:55.326" v="11" actId="14100"/>
          <ac:picMkLst>
            <pc:docMk/>
            <pc:sldMk cId="1212763528" sldId="284"/>
            <ac:picMk id="7" creationId="{A974E5CE-9D80-4271-A603-D3F902DA5125}"/>
          </ac:picMkLst>
        </pc:picChg>
      </pc:sldChg>
      <pc:sldChg chg="modSp">
        <pc:chgData name="Holm, Kristiina M" userId="S::kristiina.holm_helsinki.fi#ext#@sanoma.onmicrosoft.com::13ceec02-1602-438f-9a14-69c3fedc9bc1" providerId="AD" clId="Web-{96560007-14AE-8150-1CF0-9F2B267B1268}" dt="2022-01-01T15:30:49.281" v="56" actId="20577"/>
        <pc:sldMkLst>
          <pc:docMk/>
          <pc:sldMk cId="111778908" sldId="287"/>
        </pc:sldMkLst>
        <pc:spChg chg="mod">
          <ac:chgData name="Holm, Kristiina M" userId="S::kristiina.holm_helsinki.fi#ext#@sanoma.onmicrosoft.com::13ceec02-1602-438f-9a14-69c3fedc9bc1" providerId="AD" clId="Web-{96560007-14AE-8150-1CF0-9F2B267B1268}" dt="2022-01-01T15:30:49.281" v="56" actId="20577"/>
          <ac:spMkLst>
            <pc:docMk/>
            <pc:sldMk cId="111778908" sldId="287"/>
            <ac:spMk id="8" creationId="{51C5DF5F-62CA-470B-A62D-E4E95FF640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27.1.2022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134" y="1834907"/>
            <a:ext cx="6293689" cy="234102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11.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päätöksenteko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7" name="Kuva 6" descr="Logo, jossa lukee Mieli 3.&#10;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0" y="2642400"/>
            <a:ext cx="3967855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Kognitiiviset vinoumat</a:t>
            </a:r>
            <a:endParaRPr lang="fi-FI" dirty="0"/>
          </a:p>
        </p:txBody>
      </p:sp>
      <p:pic>
        <p:nvPicPr>
          <p:cNvPr id="7" name="Kuva 7" descr="Kuva, joka sisältää kohteen henkilö, puinen, puu&#10;&#10;Kuvaus luotu automaattisesti">
            <a:extLst>
              <a:ext uri="{FF2B5EF4-FFF2-40B4-BE49-F238E27FC236}">
                <a16:creationId xmlns:a16="http://schemas.microsoft.com/office/drawing/2014/main" id="{A974E5CE-9D80-4271-A603-D3F902DA5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6913"/>
          <a:stretch/>
        </p:blipFill>
        <p:spPr>
          <a:xfrm>
            <a:off x="1024128" y="2272562"/>
            <a:ext cx="3279572" cy="359476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58" y="2156298"/>
            <a:ext cx="6391337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Heuristiikkojen käyttäminen saattaa johtaa kognitiivisiin vinoumiin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Kognitiivinen vinouma:</a:t>
            </a:r>
            <a:r>
              <a:rPr lang="fi-FI" dirty="0">
                <a:ea typeface="+mn-lt"/>
                <a:cs typeface="+mn-lt"/>
              </a:rPr>
              <a:t> taipumus painottaa tietoa, havaintoja ja tulkintoja yksinkertaistavalla tai virheellisellä tavalla 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Esimerkkejä kognitiivisista vinoumista: </a:t>
            </a:r>
            <a:endParaRPr lang="fi-FI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/>
              <a:t>ylivertaisuusvinouma </a:t>
            </a:r>
            <a:r>
              <a:rPr lang="fi-FI" dirty="0">
                <a:ea typeface="+mn-lt"/>
                <a:cs typeface="+mn-lt"/>
              </a:rPr>
              <a:t>(</a:t>
            </a:r>
            <a:r>
              <a:rPr lang="fi-FI" dirty="0" err="1">
                <a:ea typeface="+mn-lt"/>
                <a:cs typeface="+mn-lt"/>
              </a:rPr>
              <a:t>Dunning-Kruger</a:t>
            </a:r>
            <a:r>
              <a:rPr lang="fi-FI" dirty="0">
                <a:ea typeface="+mn-lt"/>
                <a:cs typeface="+mn-lt"/>
              </a:rPr>
              <a:t>- vaikutus)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vahvistusvinouma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kehysefekti 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/>
              <a:t> Myös asiantuntijoilla on kognitiivisia vinoumia </a:t>
            </a:r>
          </a:p>
          <a:p>
            <a:pPr>
              <a:buFont typeface="Arial" panose="020B0602020104020603" pitchFamily="34" charset="0"/>
              <a:buChar char="•"/>
            </a:pPr>
            <a:endParaRPr lang="fi-FI"/>
          </a:p>
          <a:p>
            <a:pPr>
              <a:buFont typeface="Arial" panose="020B0602020104020603" pitchFamily="34" charset="0"/>
              <a:buChar char="•"/>
            </a:pPr>
            <a:endParaRPr lang="fi-FI" b="1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6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5" name="Kuva 5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E702FF6E-0B59-4EA8-BCCE-C0FE7ACD0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987" y="295835"/>
            <a:ext cx="6749673" cy="5950771"/>
          </a:xfrm>
        </p:spPr>
      </p:pic>
    </p:spTree>
    <p:extLst>
      <p:ext uri="{BB962C8B-B14F-4D97-AF65-F5344CB8AC3E}">
        <p14:creationId xmlns:p14="http://schemas.microsoft.com/office/powerpoint/2010/main" val="5479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0DA4D6-F0BB-4CA9-81CF-394B4687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kognitiivisesta vinoumasta: ylivertaisuusvinouma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D11496-C678-40E0-85B9-F7D7F4FA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28" y="2232212"/>
            <a:ext cx="6331414" cy="4023360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fi-FI" sz="1800" b="1" dirty="0" err="1">
                <a:ea typeface="+mn-lt"/>
                <a:cs typeface="+mn-lt"/>
              </a:rPr>
              <a:t>Dunning</a:t>
            </a:r>
            <a:r>
              <a:rPr lang="fi-FI" sz="1800" b="1" dirty="0">
                <a:ea typeface="+mn-lt"/>
                <a:cs typeface="+mn-lt"/>
              </a:rPr>
              <a:t> &amp; Kruger (1999) tutkimus:</a:t>
            </a:r>
            <a:endParaRPr lang="fi-FI"/>
          </a:p>
          <a:p>
            <a:pPr>
              <a:buFont typeface="Arial" pitchFamily="18" charset="2"/>
              <a:buChar char="•"/>
            </a:pPr>
            <a:r>
              <a:rPr lang="fi-FI" sz="1800" dirty="0">
                <a:ea typeface="+mn-lt"/>
                <a:cs typeface="+mn-lt"/>
              </a:rPr>
              <a:t> Opiskelijoiden tuli arvioida omaa osaamistaan tehtävissä, jotka käsittelivät kielioppia, logiikkaa ja huumoria</a:t>
            </a:r>
            <a:endParaRPr lang="fi-FI" sz="1800" dirty="0"/>
          </a:p>
          <a:p>
            <a:pPr>
              <a:buFont typeface="Arial" pitchFamily="18" charset="2"/>
              <a:buChar char="•"/>
            </a:pPr>
            <a:r>
              <a:rPr lang="fi-FI" sz="1800" dirty="0"/>
              <a:t> Lisäksi tutkittavia pyydettiin arvioimaan osaamistaan tehtävissä</a:t>
            </a:r>
          </a:p>
          <a:p>
            <a:pPr>
              <a:buFont typeface="Arial" pitchFamily="18" charset="2"/>
              <a:buChar char="•"/>
            </a:pPr>
            <a:r>
              <a:rPr lang="fi-FI" sz="1800" dirty="0"/>
              <a:t> Tulokset: </a:t>
            </a:r>
            <a:r>
              <a:rPr lang="fi-FI" sz="1800" dirty="0">
                <a:ea typeface="+mn-lt"/>
                <a:cs typeface="+mn-lt"/>
              </a:rPr>
              <a:t>kaikki muut, paitsi tehtävissä parhaiten  suoriutuneet, arvioivat osaamisensa todellista tasoaan paremmaksi</a:t>
            </a:r>
            <a:endParaRPr lang="fi-FI" sz="1800" dirty="0"/>
          </a:p>
          <a:p>
            <a:pPr marL="127635" lvl="1" indent="0">
              <a:buNone/>
            </a:pP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1800" dirty="0">
                <a:ea typeface="+mn-lt"/>
                <a:cs typeface="+mn-lt"/>
              </a:rPr>
              <a:t> Tutkimuksessa löydettiin</a:t>
            </a:r>
            <a:r>
              <a:rPr lang="fi-FI" sz="1800" b="1" dirty="0">
                <a:ea typeface="+mn-lt"/>
                <a:cs typeface="+mn-lt"/>
              </a:rPr>
              <a:t> ylivertaisuusvinouma</a:t>
            </a:r>
            <a:r>
              <a:rPr lang="fi-FI" sz="1800" dirty="0">
                <a:ea typeface="+mn-lt"/>
                <a:cs typeface="+mn-lt"/>
              </a:rPr>
              <a:t>: taipumus yliarvioida omia tietoja tai taitoja</a:t>
            </a:r>
            <a:endParaRPr lang="en-US" sz="1800">
              <a:ea typeface="+mn-lt"/>
              <a:cs typeface="+mn-lt"/>
            </a:endParaRPr>
          </a:p>
          <a:p>
            <a:pPr marL="264795" lvl="1">
              <a:buSzPct val="100000"/>
            </a:pPr>
            <a:r>
              <a:rPr lang="fi-FI" sz="1400" dirty="0">
                <a:ea typeface="+mn-lt"/>
                <a:cs typeface="+mn-lt"/>
              </a:rPr>
              <a:t>käytetään myös nimitystä </a:t>
            </a:r>
            <a:r>
              <a:rPr lang="fi-FI" sz="1400" dirty="0" err="1">
                <a:ea typeface="+mn-lt"/>
                <a:cs typeface="+mn-lt"/>
              </a:rPr>
              <a:t>Dunning-Kruger</a:t>
            </a:r>
            <a:r>
              <a:rPr lang="fi-FI" sz="1400" dirty="0">
                <a:ea typeface="+mn-lt"/>
                <a:cs typeface="+mn-lt"/>
              </a:rPr>
              <a:t>- vaikutus</a:t>
            </a:r>
          </a:p>
          <a:p>
            <a:pPr marL="0" lvl="1" indent="0">
              <a:buSzPct val="100000"/>
              <a:buNone/>
            </a:pPr>
            <a:endParaRPr lang="fi-FI" dirty="0">
              <a:ea typeface="+mn-lt"/>
              <a:cs typeface="+mn-lt"/>
            </a:endParaRPr>
          </a:p>
          <a:p>
            <a:pPr marL="127635" lvl="1" indent="0">
              <a:buNone/>
            </a:pPr>
            <a:endParaRPr lang="fi-FI" sz="1800" dirty="0"/>
          </a:p>
          <a:p>
            <a:pPr>
              <a:buFont typeface="Arial" panose="020B0602020104020603" pitchFamily="34" charset="0"/>
              <a:buChar char="•"/>
            </a:pPr>
            <a:endParaRPr lang="fi-FI" sz="18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6D11A9B-DF04-425A-B9C0-A3F4A4A9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21473" y="6497598"/>
            <a:ext cx="5901459" cy="274320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© SANOMA PRO, TEKIJÄT ● MIELI 3 TIETOA KÄSITTELEVÄ IHMINEN</a:t>
            </a:r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9D6CE95F-F1F3-4E7B-8EE5-BBBD4C7A4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588" y="2229464"/>
            <a:ext cx="4670611" cy="3385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966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Päätöksenteko ja tunteet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51C5DF5F-62CA-470B-A62D-E4E95FF64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39" y="2140085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Aivojen tunnejärjestelmät vaikuttavat kaikkeen toimintaan 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Emootiot: </a:t>
            </a:r>
            <a:r>
              <a:rPr lang="fi-FI" dirty="0">
                <a:ea typeface="+mn-lt"/>
                <a:cs typeface="+mn-lt"/>
              </a:rPr>
              <a:t>tunteet 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tunteiden avulla muodostetaan automaattisesti nopeita arvioita asioista</a:t>
            </a:r>
            <a:endParaRPr lang="fi-FI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vaikuttavat päätöksentekoon ei-tietoisesti ja tietoisesti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Myönteiset tunteet helpottavat päätöksentekoa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Päätöksenteko epäselvien vaihtoehtojen välillä virittää epämiellyttäviä tunteita ja voi vaikeuttaa päätöksentekoa</a:t>
            </a: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360" y="6438278"/>
            <a:ext cx="3875798" cy="2743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 dirty="0"/>
              <a:t>© Sanoma Pro, Tekijät ● Mieli 3 tietoa käsittelevä ihminen, kuvat: </a:t>
            </a:r>
            <a:r>
              <a:rPr lang="fi-FI" dirty="0" err="1"/>
              <a:t>pexels</a:t>
            </a:r>
            <a:endParaRPr lang="fi-FI"/>
          </a:p>
        </p:txBody>
      </p:sp>
      <p:pic>
        <p:nvPicPr>
          <p:cNvPr id="5" name="Kuva 5" descr="Kuva, joka sisältää kohteen henkilö, seinä, sisä&#10;&#10;Kuvaus luotu automaattisesti">
            <a:extLst>
              <a:ext uri="{FF2B5EF4-FFF2-40B4-BE49-F238E27FC236}">
                <a16:creationId xmlns:a16="http://schemas.microsoft.com/office/drawing/2014/main" id="{9DD32AFE-BA35-4C8F-8E77-4DAAAE2F3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9" b="39216"/>
          <a:stretch/>
        </p:blipFill>
        <p:spPr>
          <a:xfrm>
            <a:off x="7862047" y="3361765"/>
            <a:ext cx="4312023" cy="3218336"/>
          </a:xfrm>
          <a:prstGeom prst="rect">
            <a:avLst/>
          </a:prstGeom>
        </p:spPr>
      </p:pic>
      <p:pic>
        <p:nvPicPr>
          <p:cNvPr id="6" name="Kuva 6" descr="Kuva, joka sisältää kohteen taivas, ulko, henkilö, vuori&#10;&#10;Kuvaus luotu automaattisesti">
            <a:extLst>
              <a:ext uri="{FF2B5EF4-FFF2-40B4-BE49-F238E27FC236}">
                <a16:creationId xmlns:a16="http://schemas.microsoft.com/office/drawing/2014/main" id="{A6C3F021-BB1C-4185-B238-01296EAB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047" y="345141"/>
            <a:ext cx="4312023" cy="28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fi-FI" dirty="0"/>
              <a:t>päätöksenteko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904691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Päätöksenteko</a:t>
            </a:r>
            <a:r>
              <a:rPr lang="fi-FI" dirty="0">
                <a:ea typeface="+mn-lt"/>
                <a:cs typeface="+mn-lt"/>
              </a:rPr>
              <a:t>: tiedonkäsittelytoimintaa, jossa valitaan jokin toiminta, asia tai uskomus useiden vaihtoehtojen joukosta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ajattelun muoto</a:t>
            </a:r>
          </a:p>
          <a:p>
            <a:pPr marL="264795" lvl="1">
              <a:buFont typeface="Arial" panose="020B0604020202020204" pitchFamily="34" charset="0"/>
              <a:buChar char="•"/>
            </a:pPr>
            <a:endParaRPr lang="fi-FI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Ajattelu</a:t>
            </a:r>
            <a:r>
              <a:rPr lang="fi-FI" dirty="0">
                <a:ea typeface="+mn-lt"/>
                <a:cs typeface="+mn-lt"/>
              </a:rPr>
              <a:t>: monimutkaista kognitiivista toimintaa, jossa käsitellään havainto- ja muistitietoa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esim. päätöksenteko, ongelmanratkaisu, päättely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ajattelun avulla muodostetaan malleja todellisuudesta</a:t>
            </a:r>
            <a:endParaRPr lang="fi-FI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6" name="Kuva 6" descr="Kuva, joka sisältää kohteen munkkirinkilä, donitsi, laatikko, erilainen&#10;&#10;Kuvaus luotu automaattisesti">
            <a:extLst>
              <a:ext uri="{FF2B5EF4-FFF2-40B4-BE49-F238E27FC236}">
                <a16:creationId xmlns:a16="http://schemas.microsoft.com/office/drawing/2014/main" id="{657720E8-9254-488C-9F0A-E16C7E6FC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8E8E0-C9B0-6147-A985-0C2384FA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Päätöksentekoon vaikuttavia tekijöitä</a:t>
            </a:r>
            <a:br>
              <a:rPr lang="fi-FI" dirty="0"/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D059635-1656-401B-8183-6872649D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1449536"/>
            <a:ext cx="5333691" cy="4961280"/>
          </a:xfrm>
        </p:spPr>
      </p:pic>
    </p:spTree>
    <p:extLst>
      <p:ext uri="{BB962C8B-B14F-4D97-AF65-F5344CB8AC3E}">
        <p14:creationId xmlns:p14="http://schemas.microsoft.com/office/powerpoint/2010/main" val="400542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5806440" cy="1499616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Kaksoisprosessointi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863" y="2050788"/>
            <a:ext cx="7258780" cy="447602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Kaksoisprosessointiteoriat: </a:t>
            </a:r>
            <a:r>
              <a:rPr lang="fi-FI" sz="2000" dirty="0">
                <a:ea typeface="+mn-lt"/>
                <a:cs typeface="+mn-lt"/>
              </a:rPr>
              <a:t>Teoriat, joiden mukaan ihminen prosessoi tietoa nopean ja hitaan ajattelun avulla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</a:t>
            </a:r>
            <a:r>
              <a:rPr lang="fi-FI" sz="2000" b="1" dirty="0">
                <a:ea typeface="+mn-lt"/>
                <a:cs typeface="+mn-lt"/>
              </a:rPr>
              <a:t>Nopea ajattelu:</a:t>
            </a:r>
            <a:r>
              <a:rPr lang="fi-FI" sz="2000" dirty="0">
                <a:ea typeface="+mn-lt"/>
                <a:cs typeface="+mn-lt"/>
              </a:rPr>
              <a:t> intuitiivista, automaattista, perustuu ei-tietoiseen tiedonkäsittelyyn, lajinkehityksellisesti vanhaa</a:t>
            </a:r>
            <a:endParaRPr lang="fi-FI" sz="2000" dirty="0"/>
          </a:p>
          <a:p>
            <a:pPr marL="264795" lvl="1">
              <a:buSzPct val="100000"/>
              <a:buFont typeface="Arial,Sans-Serif" panose="020B0602020104020603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intuitiivinen päätöksenteko</a:t>
            </a:r>
            <a:r>
              <a:rPr lang="fi-FI" dirty="0">
                <a:ea typeface="+mn-lt"/>
                <a:cs typeface="+mn-lt"/>
              </a:rPr>
              <a:t>: perustuu nopean ajattelun käyttämiseen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</a:t>
            </a:r>
            <a:r>
              <a:rPr lang="fi-FI" sz="2000" b="1" dirty="0">
                <a:ea typeface="+mn-lt"/>
                <a:cs typeface="+mn-lt"/>
              </a:rPr>
              <a:t>Hidas ajattelu:</a:t>
            </a:r>
            <a:r>
              <a:rPr lang="fi-FI" sz="2000" dirty="0">
                <a:ea typeface="+mn-lt"/>
                <a:cs typeface="+mn-lt"/>
              </a:rPr>
              <a:t> analyyttista, loogista, rationaalista, perustuu tietoiseen tiedonkäsittelyyn, lajinkehityksellisesti uutta</a:t>
            </a: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rationaalinen päätöksenteko:</a:t>
            </a:r>
            <a:r>
              <a:rPr lang="fi-FI" dirty="0">
                <a:ea typeface="+mn-lt"/>
                <a:cs typeface="+mn-lt"/>
              </a:rPr>
              <a:t> perustuu hitaan ajattelun käyttämiseen</a:t>
            </a:r>
            <a:endParaRPr lang="en-US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 Kaksoisprosessointi aiheuttaa ajattelun virheitä ja oikomisia </a:t>
            </a: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sz="18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, istuminen&#10;&#10;Kuvaus luotu automaattisesti">
            <a:extLst>
              <a:ext uri="{FF2B5EF4-FFF2-40B4-BE49-F238E27FC236}">
                <a16:creationId xmlns:a16="http://schemas.microsoft.com/office/drawing/2014/main" id="{7BFF5D55-B2C9-44B9-93EE-F3C4EF9E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64" y="1908677"/>
            <a:ext cx="2970178" cy="44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5932" y="6405853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2A34E1C6-D637-4C8E-84BC-052365277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02" y="729575"/>
            <a:ext cx="10948048" cy="5401445"/>
          </a:xfrm>
        </p:spPr>
      </p:pic>
    </p:spTree>
    <p:extLst>
      <p:ext uri="{BB962C8B-B14F-4D97-AF65-F5344CB8AC3E}">
        <p14:creationId xmlns:p14="http://schemas.microsoft.com/office/powerpoint/2010/main" val="319571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Nopea ajattelu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69" y="2002277"/>
            <a:ext cx="6472136" cy="4226019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000" b="1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Ajatukset muodostuvat pääasiassa nopean ajattelun pohjalta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Pohjaa </a:t>
            </a:r>
            <a:r>
              <a:rPr lang="fi-FI" b="1" dirty="0">
                <a:ea typeface="+mn-lt"/>
                <a:cs typeface="+mn-lt"/>
              </a:rPr>
              <a:t>implisiittisiin tiedonkäsittelyprosesseihin</a:t>
            </a:r>
          </a:p>
          <a:p>
            <a:pPr marL="264795" lvl="1">
              <a:buFont typeface="Wingdings 3" panose="020B0602020104020603" pitchFamily="34" charset="0"/>
              <a:buChar char=""/>
            </a:pPr>
            <a:r>
              <a:rPr lang="fi-FI" dirty="0">
                <a:ea typeface="+mn-lt"/>
                <a:cs typeface="+mn-lt"/>
              </a:rPr>
              <a:t>automaattista ja intuitiivista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käytännössä ihminen ei välttämättä edes huomaa ajattelevansa ja tekevänsä päätöksiä</a:t>
            </a:r>
            <a:endParaRPr lang="fi-FI" b="1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Kuormittaa tiedonkäsittelyä melko vähän</a:t>
            </a:r>
            <a:endParaRPr lang="fi-FI" b="1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säilömuistiin tallennettuja skeemoja haetaan hyvin nopeasti ja automaattisesti työmuistiin</a:t>
            </a:r>
            <a:endParaRPr lang="fi-FI"/>
          </a:p>
          <a:p>
            <a:pPr>
              <a:buFont typeface="Arial" panose="020B0602020104020603" pitchFamily="34" charset="0"/>
              <a:buChar char="•"/>
            </a:pPr>
            <a:r>
              <a:rPr lang="fi-FI" dirty="0"/>
              <a:t> Tärkeää selviytymiselle ja arjen sujuvuudelle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1829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</a:p>
        </p:txBody>
      </p:sp>
      <p:pic>
        <p:nvPicPr>
          <p:cNvPr id="5" name="Kuva 5" descr="Kuva, joka sisältää kohteen henkilö, henkilöt, väkijoukko&#10;&#10;Kuvaus luotu automaattisesti">
            <a:extLst>
              <a:ext uri="{FF2B5EF4-FFF2-40B4-BE49-F238E27FC236}">
                <a16:creationId xmlns:a16="http://schemas.microsoft.com/office/drawing/2014/main" id="{B21CB48F-5C9F-4E65-BA1D-0B774E796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0" t="237" r="18074" b="-473"/>
          <a:stretch/>
        </p:blipFill>
        <p:spPr>
          <a:xfrm>
            <a:off x="7746819" y="137818"/>
            <a:ext cx="4443773" cy="65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7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/>
              <a:t>hidas ajattelu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51C5DF5F-62CA-470B-A62D-E4E95FF64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39" y="1994170"/>
            <a:ext cx="6536987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Kehittyy iän ja koulutuksen myötä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Pohjaa </a:t>
            </a:r>
            <a:r>
              <a:rPr lang="fi-FI" b="1" dirty="0">
                <a:ea typeface="+mn-lt"/>
                <a:cs typeface="+mn-lt"/>
              </a:rPr>
              <a:t>eksplisiittisiin tiedonkäsittelyprosesseihin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irrottautuminen välittömistä aistihavainnoista; asioiden tarkasteleminen abstraktisti  </a:t>
            </a:r>
          </a:p>
          <a:p>
            <a:pPr marL="264795" lvl="1">
              <a:buFont typeface="Arial,Sans-Serif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analyyttista, loogista, rationaalista, kriittistä</a:t>
            </a:r>
            <a:endParaRPr lang="en-US" dirty="0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Hidas ajattelu kuormittaa tiedonkäsittelyä huomattavasti enemmän kuin nopea</a:t>
            </a:r>
            <a:endParaRPr lang="fi-FI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esim. työmuisti, toiminnanohjaus 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dirty="0"/>
              <a:t> Jatkuvassa vuorovaikutuksessa nopean ajattelun kanssa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/>
              <a:t>myös hitaan ajattelun pohjalta syntyneet päätökset voivat olla epäonnistuneita </a:t>
            </a: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</a:p>
        </p:txBody>
      </p:sp>
      <p:pic>
        <p:nvPicPr>
          <p:cNvPr id="10" name="Kuva 10" descr="Kuva, joka sisältää kohteen henkilö, sisä, istuminen, henkilöt&#10;&#10;Kuvaus luotu automaattisesti">
            <a:extLst>
              <a:ext uri="{FF2B5EF4-FFF2-40B4-BE49-F238E27FC236}">
                <a16:creationId xmlns:a16="http://schemas.microsoft.com/office/drawing/2014/main" id="{C1F5CC40-F38F-4858-96BE-0130ABE26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" r="-2" b="-2"/>
          <a:stretch/>
        </p:blipFill>
        <p:spPr>
          <a:xfrm>
            <a:off x="8006223" y="299946"/>
            <a:ext cx="4234414" cy="62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heuristiikat</a:t>
            </a:r>
            <a:endParaRPr lang="fi-FI" dirty="0"/>
          </a:p>
        </p:txBody>
      </p:sp>
      <p:pic>
        <p:nvPicPr>
          <p:cNvPr id="6" name="Kuva 6" descr="Kuva, joka sisältää kohteen henkilö, pöytä, sisä&#10;&#10;Kuvaus luotu automaattisesti">
            <a:extLst>
              <a:ext uri="{FF2B5EF4-FFF2-40B4-BE49-F238E27FC236}">
                <a16:creationId xmlns:a16="http://schemas.microsoft.com/office/drawing/2014/main" id="{946CAD1F-D544-4C1E-8B87-48E2A71CE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9" r="55" b="17302"/>
          <a:stretch/>
        </p:blipFill>
        <p:spPr>
          <a:xfrm>
            <a:off x="8359579" y="1202710"/>
            <a:ext cx="3564133" cy="50613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532" y="1990165"/>
            <a:ext cx="7123903" cy="4023360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Heuristiikka:</a:t>
            </a:r>
            <a:r>
              <a:rPr lang="fi-FI" dirty="0">
                <a:ea typeface="+mn-lt"/>
                <a:cs typeface="+mn-lt"/>
              </a:rPr>
              <a:t> yksinkertainen periaate tai valmis ratkaisumalli, joka mahdollistaa nopean reagoinnin ongelmaan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ei-tietoisia ja automaattisia toimintatapoja; ajattelun oikopolkuja</a:t>
            </a:r>
          </a:p>
          <a:p>
            <a:pPr>
              <a:buSzTx/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Päästään yleensä varsin lyhyessä ajassa riittävän lähelle hyvää lopputulosta</a:t>
            </a:r>
          </a:p>
          <a:p>
            <a:pPr marL="264795" lvl="1">
              <a:buSzTx/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kuluttavat huomattavasti vähemmän kognitiivisia resursseja kuin hidas ajattelu</a:t>
            </a:r>
            <a:endParaRPr lang="fi-FI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Erilaisia heuristiikkoja lukuisia, esim.: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ankkurointi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saatavuuden heuristiikka </a:t>
            </a: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edustavuuden heuristiikka</a:t>
            </a:r>
          </a:p>
          <a:p>
            <a:pPr marL="0" indent="0">
              <a:buNone/>
            </a:pPr>
            <a:endParaRPr lang="fi-FI" sz="2400" b="1" dirty="0"/>
          </a:p>
          <a:p>
            <a:pPr>
              <a:buFont typeface="Arial" panose="020B0604020202020204" pitchFamily="34" charset="0"/>
              <a:buChar char="•"/>
            </a:pPr>
            <a:endParaRPr lang="fi-FI" sz="16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7992" y="6488633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3 tietoa käsittelevä ihminen, Kuva: </a:t>
            </a:r>
            <a:r>
              <a:rPr lang="fi-FI" dirty="0" err="1"/>
              <a:t>Pexels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7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69A6-26FE-404D-A0B2-F8A48E5C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3 tietoa käsittelevä ihminen</a:t>
            </a:r>
            <a:endParaRPr lang="en-US" dirty="0"/>
          </a:p>
        </p:txBody>
      </p:sp>
      <p:pic>
        <p:nvPicPr>
          <p:cNvPr id="7" name="Kuva 7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0539CB7B-5631-4C50-9E90-EDE000B99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377" y="627530"/>
            <a:ext cx="8479881" cy="5601147"/>
          </a:xfrm>
        </p:spPr>
      </p:pic>
    </p:spTree>
    <p:extLst>
      <p:ext uri="{BB962C8B-B14F-4D97-AF65-F5344CB8AC3E}">
        <p14:creationId xmlns:p14="http://schemas.microsoft.com/office/powerpoint/2010/main" val="19767835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77C68AB-BD61-4AB3-81A0-A25C317CB0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16817-7e29-4aa7-b7a6-c483eebecbb8"/>
    <ds:schemaRef ds:uri="807aa635-cdf8-4f87-acc5-eeaafee58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13345</TotalTime>
  <Words>592</Words>
  <Application>Microsoft Office PowerPoint</Application>
  <PresentationFormat>Laajakuva</PresentationFormat>
  <Paragraphs>80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20" baseType="lpstr">
      <vt:lpstr>Arial</vt:lpstr>
      <vt:lpstr>Arial,Sans-Serif</vt:lpstr>
      <vt:lpstr>Calibri</vt:lpstr>
      <vt:lpstr>Tw Cen MT</vt:lpstr>
      <vt:lpstr>Tw Cen MT Condensed</vt:lpstr>
      <vt:lpstr>Wingdings 3</vt:lpstr>
      <vt:lpstr>Integraali</vt:lpstr>
      <vt:lpstr>11. päätöksenteko</vt:lpstr>
      <vt:lpstr>päätöksenteko</vt:lpstr>
      <vt:lpstr>Päätöksentekoon vaikuttavia tekijöitä </vt:lpstr>
      <vt:lpstr>Kaksoisprosessointi</vt:lpstr>
      <vt:lpstr>PowerPoint-esitys</vt:lpstr>
      <vt:lpstr>Nopea ajattelu</vt:lpstr>
      <vt:lpstr>hidas ajattelu</vt:lpstr>
      <vt:lpstr>heuristiikat</vt:lpstr>
      <vt:lpstr>PowerPoint-esitys</vt:lpstr>
      <vt:lpstr>Kognitiiviset vinoumat</vt:lpstr>
      <vt:lpstr>PowerPoint-esitys</vt:lpstr>
      <vt:lpstr>Esimerkki kognitiivisesta vinoumasta: ylivertaisuusvinouma</vt:lpstr>
      <vt:lpstr>Päätöksenteko ja tunteet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/>
  <cp:lastModifiedBy>Nea Viljakainen</cp:lastModifiedBy>
  <cp:revision>1165</cp:revision>
  <dcterms:created xsi:type="dcterms:W3CDTF">2021-05-18T05:21:46Z</dcterms:created>
  <dcterms:modified xsi:type="dcterms:W3CDTF">2022-01-27T15:15:56Z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