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80" r:id="rId6"/>
    <p:sldId id="279" r:id="rId7"/>
    <p:sldId id="274" r:id="rId8"/>
    <p:sldId id="284" r:id="rId9"/>
    <p:sldId id="281" r:id="rId10"/>
    <p:sldId id="285" r:id="rId11"/>
    <p:sldId id="282" r:id="rId12"/>
    <p:sldId id="28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B576B-399F-4A54-9AF8-3AAC6E905E97}" v="1" dt="2022-01-27T15:07:51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7691E625-0EF5-4FBF-7756-3EB75276DFB9}"/>
    <pc:docChg chg="modSld">
      <pc:chgData name="Holm, Kristiina M" userId="S::kristiina.holm_helsinki.fi#ext#@sanoma.onmicrosoft.com::13ceec02-1602-438f-9a14-69c3fedc9bc1" providerId="AD" clId="Web-{7691E625-0EF5-4FBF-7756-3EB75276DFB9}" dt="2022-01-05T09:25:22.885" v="24" actId="20577"/>
      <pc:docMkLst>
        <pc:docMk/>
      </pc:docMkLst>
      <pc:sldChg chg="delSp modSp">
        <pc:chgData name="Holm, Kristiina M" userId="S::kristiina.holm_helsinki.fi#ext#@sanoma.onmicrosoft.com::13ceec02-1602-438f-9a14-69c3fedc9bc1" providerId="AD" clId="Web-{7691E625-0EF5-4FBF-7756-3EB75276DFB9}" dt="2022-01-05T09:24:10.930" v="14" actId="14100"/>
        <pc:sldMkLst>
          <pc:docMk/>
          <pc:sldMk cId="147809387" sldId="279"/>
        </pc:sldMkLst>
        <pc:spChg chg="mod">
          <ac:chgData name="Holm, Kristiina M" userId="S::kristiina.holm_helsinki.fi#ext#@sanoma.onmicrosoft.com::13ceec02-1602-438f-9a14-69c3fedc9bc1" providerId="AD" clId="Web-{7691E625-0EF5-4FBF-7756-3EB75276DFB9}" dt="2022-01-05T09:24:10.930" v="14" actId="14100"/>
          <ac:spMkLst>
            <pc:docMk/>
            <pc:sldMk cId="147809387" sldId="279"/>
            <ac:spMk id="3" creationId="{326DDE45-A503-5A45-A106-78A97ECA3897}"/>
          </ac:spMkLst>
        </pc:spChg>
        <pc:spChg chg="del">
          <ac:chgData name="Holm, Kristiina M" userId="S::kristiina.holm_helsinki.fi#ext#@sanoma.onmicrosoft.com::13ceec02-1602-438f-9a14-69c3fedc9bc1" providerId="AD" clId="Web-{7691E625-0EF5-4FBF-7756-3EB75276DFB9}" dt="2022-01-05T09:24:04.555" v="13"/>
          <ac:spMkLst>
            <pc:docMk/>
            <pc:sldMk cId="147809387" sldId="279"/>
            <ac:spMk id="5" creationId="{EB7CAFAA-5F40-4F64-8EEB-2E918A807408}"/>
          </ac:spMkLst>
        </pc:spChg>
      </pc:sldChg>
      <pc:sldChg chg="modSp">
        <pc:chgData name="Holm, Kristiina M" userId="S::kristiina.holm_helsinki.fi#ext#@sanoma.onmicrosoft.com::13ceec02-1602-438f-9a14-69c3fedc9bc1" providerId="AD" clId="Web-{7691E625-0EF5-4FBF-7756-3EB75276DFB9}" dt="2022-01-05T09:24:02.493" v="12" actId="20577"/>
        <pc:sldMkLst>
          <pc:docMk/>
          <pc:sldMk cId="2526110638" sldId="281"/>
        </pc:sldMkLst>
        <pc:spChg chg="mod">
          <ac:chgData name="Holm, Kristiina M" userId="S::kristiina.holm_helsinki.fi#ext#@sanoma.onmicrosoft.com::13ceec02-1602-438f-9a14-69c3fedc9bc1" providerId="AD" clId="Web-{7691E625-0EF5-4FBF-7756-3EB75276DFB9}" dt="2022-01-05T09:24:02.493" v="12" actId="20577"/>
          <ac:spMkLst>
            <pc:docMk/>
            <pc:sldMk cId="2526110638" sldId="281"/>
            <ac:spMk id="3" creationId="{326DDE45-A503-5A45-A106-78A97ECA3897}"/>
          </ac:spMkLst>
        </pc:spChg>
        <pc:picChg chg="mod">
          <ac:chgData name="Holm, Kristiina M" userId="S::kristiina.holm_helsinki.fi#ext#@sanoma.onmicrosoft.com::13ceec02-1602-438f-9a14-69c3fedc9bc1" providerId="AD" clId="Web-{7691E625-0EF5-4FBF-7756-3EB75276DFB9}" dt="2022-01-05T09:23:49.836" v="3" actId="1076"/>
          <ac:picMkLst>
            <pc:docMk/>
            <pc:sldMk cId="2526110638" sldId="281"/>
            <ac:picMk id="6" creationId="{CDFC6BC0-E387-441C-A0C3-2A74881CC6DC}"/>
          </ac:picMkLst>
        </pc:picChg>
      </pc:sldChg>
      <pc:sldChg chg="modSp">
        <pc:chgData name="Holm, Kristiina M" userId="S::kristiina.holm_helsinki.fi#ext#@sanoma.onmicrosoft.com::13ceec02-1602-438f-9a14-69c3fedc9bc1" providerId="AD" clId="Web-{7691E625-0EF5-4FBF-7756-3EB75276DFB9}" dt="2022-01-05T09:25:05.697" v="21" actId="1076"/>
        <pc:sldMkLst>
          <pc:docMk/>
          <pc:sldMk cId="1895951696" sldId="282"/>
        </pc:sldMkLst>
        <pc:spChg chg="mod">
          <ac:chgData name="Holm, Kristiina M" userId="S::kristiina.holm_helsinki.fi#ext#@sanoma.onmicrosoft.com::13ceec02-1602-438f-9a14-69c3fedc9bc1" providerId="AD" clId="Web-{7691E625-0EF5-4FBF-7756-3EB75276DFB9}" dt="2022-01-05T09:24:57.056" v="19"/>
          <ac:spMkLst>
            <pc:docMk/>
            <pc:sldMk cId="1895951696" sldId="282"/>
            <ac:spMk id="2" creationId="{F7A3C51E-AE51-524C-9B44-750755D62869}"/>
          </ac:spMkLst>
        </pc:spChg>
        <pc:spChg chg="mod">
          <ac:chgData name="Holm, Kristiina M" userId="S::kristiina.holm_helsinki.fi#ext#@sanoma.onmicrosoft.com::13ceec02-1602-438f-9a14-69c3fedc9bc1" providerId="AD" clId="Web-{7691E625-0EF5-4FBF-7756-3EB75276DFB9}" dt="2022-01-05T09:25:05.697" v="21" actId="1076"/>
          <ac:spMkLst>
            <pc:docMk/>
            <pc:sldMk cId="1895951696" sldId="282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7691E625-0EF5-4FBF-7756-3EB75276DFB9}" dt="2022-01-05T09:24:57.056" v="19"/>
          <ac:spMkLst>
            <pc:docMk/>
            <pc:sldMk cId="1895951696" sldId="282"/>
            <ac:spMk id="4" creationId="{810C28CB-3332-5040-9FDD-5B34D43F38BE}"/>
          </ac:spMkLst>
        </pc:spChg>
        <pc:picChg chg="mod">
          <ac:chgData name="Holm, Kristiina M" userId="S::kristiina.holm_helsinki.fi#ext#@sanoma.onmicrosoft.com::13ceec02-1602-438f-9a14-69c3fedc9bc1" providerId="AD" clId="Web-{7691E625-0EF5-4FBF-7756-3EB75276DFB9}" dt="2022-01-05T09:24:57.056" v="19"/>
          <ac:picMkLst>
            <pc:docMk/>
            <pc:sldMk cId="1895951696" sldId="282"/>
            <ac:picMk id="7" creationId="{6F30F488-D30D-413E-9CC6-238CA4A20C27}"/>
          </ac:picMkLst>
        </pc:picChg>
      </pc:sldChg>
      <pc:sldChg chg="modSp">
        <pc:chgData name="Holm, Kristiina M" userId="S::kristiina.holm_helsinki.fi#ext#@sanoma.onmicrosoft.com::13ceec02-1602-438f-9a14-69c3fedc9bc1" providerId="AD" clId="Web-{7691E625-0EF5-4FBF-7756-3EB75276DFB9}" dt="2022-01-05T09:25:22.885" v="24" actId="20577"/>
        <pc:sldMkLst>
          <pc:docMk/>
          <pc:sldMk cId="2072152011" sldId="283"/>
        </pc:sldMkLst>
        <pc:spChg chg="mod">
          <ac:chgData name="Holm, Kristiina M" userId="S::kristiina.holm_helsinki.fi#ext#@sanoma.onmicrosoft.com::13ceec02-1602-438f-9a14-69c3fedc9bc1" providerId="AD" clId="Web-{7691E625-0EF5-4FBF-7756-3EB75276DFB9}" dt="2022-01-05T09:25:22.885" v="24" actId="20577"/>
          <ac:spMkLst>
            <pc:docMk/>
            <pc:sldMk cId="2072152011" sldId="283"/>
            <ac:spMk id="2" creationId="{F7A3C51E-AE51-524C-9B44-750755D62869}"/>
          </ac:spMkLst>
        </pc:spChg>
        <pc:spChg chg="mod">
          <ac:chgData name="Holm, Kristiina M" userId="S::kristiina.holm_helsinki.fi#ext#@sanoma.onmicrosoft.com::13ceec02-1602-438f-9a14-69c3fedc9bc1" providerId="AD" clId="Web-{7691E625-0EF5-4FBF-7756-3EB75276DFB9}" dt="2022-01-05T09:25:10.275" v="22" actId="20577"/>
          <ac:spMkLst>
            <pc:docMk/>
            <pc:sldMk cId="2072152011" sldId="283"/>
            <ac:spMk id="3" creationId="{326DDE45-A503-5A45-A106-78A97ECA3897}"/>
          </ac:spMkLst>
        </pc:spChg>
      </pc:sldChg>
    </pc:docChg>
  </pc:docChgLst>
  <pc:docChgLst>
    <pc:chgData name="Nea Viljakainen" userId="S::nea.viljakainen@sanoma.com::31f03692-df5d-4046-a9e0-25d0beb92039" providerId="AD" clId="Web-{6C98309F-EEF2-1A5E-649D-155F6630128A}"/>
    <pc:docChg chg="addSld delSld modSld sldOrd">
      <pc:chgData name="Nea Viljakainen" userId="S::nea.viljakainen@sanoma.com::31f03692-df5d-4046-a9e0-25d0beb92039" providerId="AD" clId="Web-{6C98309F-EEF2-1A5E-649D-155F6630128A}" dt="2022-01-03T15:17:27.635" v="24"/>
      <pc:docMkLst>
        <pc:docMk/>
      </pc:docMkLst>
      <pc:sldChg chg="ord">
        <pc:chgData name="Nea Viljakainen" userId="S::nea.viljakainen@sanoma.com::31f03692-df5d-4046-a9e0-25d0beb92039" providerId="AD" clId="Web-{6C98309F-EEF2-1A5E-649D-155F6630128A}" dt="2022-01-03T15:16:19.117" v="23"/>
        <pc:sldMkLst>
          <pc:docMk/>
          <pc:sldMk cId="265808681" sldId="278"/>
        </pc:sldMkLst>
      </pc:sldChg>
      <pc:sldChg chg="addSp delSp modSp add del replId">
        <pc:chgData name="Nea Viljakainen" userId="S::nea.viljakainen@sanoma.com::31f03692-df5d-4046-a9e0-25d0beb92039" providerId="AD" clId="Web-{6C98309F-EEF2-1A5E-649D-155F6630128A}" dt="2022-01-03T15:17:27.635" v="24"/>
        <pc:sldMkLst>
          <pc:docMk/>
          <pc:sldMk cId="4095396102" sldId="279"/>
        </pc:sldMkLst>
        <pc:spChg chg="mod">
          <ac:chgData name="Nea Viljakainen" userId="S::nea.viljakainen@sanoma.com::31f03692-df5d-4046-a9e0-25d0beb92039" providerId="AD" clId="Web-{6C98309F-EEF2-1A5E-649D-155F6630128A}" dt="2022-01-03T15:01:38.213" v="16" actId="14100"/>
          <ac:spMkLst>
            <pc:docMk/>
            <pc:sldMk cId="4095396102" sldId="279"/>
            <ac:spMk id="2" creationId="{313E3C91-84B1-0F47-B458-2BD07DE19E9B}"/>
          </ac:spMkLst>
        </pc:spChg>
        <pc:spChg chg="mod">
          <ac:chgData name="Nea Viljakainen" userId="S::nea.viljakainen@sanoma.com::31f03692-df5d-4046-a9e0-25d0beb92039" providerId="AD" clId="Web-{6C98309F-EEF2-1A5E-649D-155F6630128A}" dt="2022-01-03T15:16:04.460" v="22" actId="1076"/>
          <ac:spMkLst>
            <pc:docMk/>
            <pc:sldMk cId="4095396102" sldId="279"/>
            <ac:spMk id="3" creationId="{852ED41E-AFA3-7E44-B34B-610010AA32E4}"/>
          </ac:spMkLst>
        </pc:spChg>
        <pc:spChg chg="add del">
          <ac:chgData name="Nea Viljakainen" userId="S::nea.viljakainen@sanoma.com::31f03692-df5d-4046-a9e0-25d0beb92039" providerId="AD" clId="Web-{6C98309F-EEF2-1A5E-649D-155F6630128A}" dt="2022-01-03T15:01:47.433" v="18"/>
          <ac:spMkLst>
            <pc:docMk/>
            <pc:sldMk cId="4095396102" sldId="279"/>
            <ac:spMk id="6" creationId="{FC103E93-EFF0-49BD-9D1F-01100C9333D8}"/>
          </ac:spMkLst>
        </pc:spChg>
        <pc:spChg chg="del">
          <ac:chgData name="Nea Viljakainen" userId="S::nea.viljakainen@sanoma.com::31f03692-df5d-4046-a9e0-25d0beb92039" providerId="AD" clId="Web-{6C98309F-EEF2-1A5E-649D-155F6630128A}" dt="2022-01-03T15:00:55.696" v="2"/>
          <ac:spMkLst>
            <pc:docMk/>
            <pc:sldMk cId="4095396102" sldId="279"/>
            <ac:spMk id="7" creationId="{E1ECFD94-185E-4968-9AF1-77E74571CA67}"/>
          </ac:spMkLst>
        </pc:spChg>
      </pc:sldChg>
    </pc:docChg>
  </pc:docChgLst>
  <pc:docChgLst>
    <pc:chgData name="Nea Viljakainen" userId="31f03692-df5d-4046-a9e0-25d0beb92039" providerId="ADAL" clId="{F19B576B-399F-4A54-9AF8-3AAC6E905E97}"/>
    <pc:docChg chg="custSel modSld">
      <pc:chgData name="Nea Viljakainen" userId="31f03692-df5d-4046-a9e0-25d0beb92039" providerId="ADAL" clId="{F19B576B-399F-4A54-9AF8-3AAC6E905E97}" dt="2022-01-27T15:07:59" v="5" actId="1076"/>
      <pc:docMkLst>
        <pc:docMk/>
      </pc:docMkLst>
      <pc:sldChg chg="addSp delSp modSp mod">
        <pc:chgData name="Nea Viljakainen" userId="31f03692-df5d-4046-a9e0-25d0beb92039" providerId="ADAL" clId="{F19B576B-399F-4A54-9AF8-3AAC6E905E97}" dt="2022-01-27T15:07:59" v="5" actId="1076"/>
        <pc:sldMkLst>
          <pc:docMk/>
          <pc:sldMk cId="551639695" sldId="280"/>
        </pc:sldMkLst>
        <pc:spChg chg="del">
          <ac:chgData name="Nea Viljakainen" userId="31f03692-df5d-4046-a9e0-25d0beb92039" providerId="ADAL" clId="{F19B576B-399F-4A54-9AF8-3AAC6E905E97}" dt="2022-01-27T15:07:26.461" v="0" actId="478"/>
          <ac:spMkLst>
            <pc:docMk/>
            <pc:sldMk cId="551639695" sldId="280"/>
            <ac:spMk id="7" creationId="{F393D636-50C2-4F28-8B0B-37215C99987C}"/>
          </ac:spMkLst>
        </pc:spChg>
        <pc:picChg chg="del">
          <ac:chgData name="Nea Viljakainen" userId="31f03692-df5d-4046-a9e0-25d0beb92039" providerId="ADAL" clId="{F19B576B-399F-4A54-9AF8-3AAC6E905E97}" dt="2022-01-27T15:07:30.826" v="1" actId="478"/>
          <ac:picMkLst>
            <pc:docMk/>
            <pc:sldMk cId="551639695" sldId="280"/>
            <ac:picMk id="6" creationId="{374BB921-D617-4A96-80D5-0547ABB8EC2D}"/>
          </ac:picMkLst>
        </pc:picChg>
        <pc:picChg chg="add mod">
          <ac:chgData name="Nea Viljakainen" userId="31f03692-df5d-4046-a9e0-25d0beb92039" providerId="ADAL" clId="{F19B576B-399F-4A54-9AF8-3AAC6E905E97}" dt="2022-01-27T15:07:59" v="5" actId="1076"/>
          <ac:picMkLst>
            <pc:docMk/>
            <pc:sldMk cId="551639695" sldId="280"/>
            <ac:picMk id="8" creationId="{39EAF14B-B5CB-4FF0-AEC3-50955B7F43AB}"/>
          </ac:picMkLst>
        </pc:picChg>
      </pc:sldChg>
    </pc:docChg>
  </pc:docChgLst>
  <pc:docChgLst>
    <pc:chgData name="Holm, Kristiina M" userId="S::kristiina.holm_helsinki.fi#ext#@sanoma.onmicrosoft.com::13ceec02-1602-438f-9a14-69c3fedc9bc1" providerId="AD" clId="Web-{D420BAF3-F39C-C9FD-1D37-DF0B61772250}"/>
    <pc:docChg chg="modSld">
      <pc:chgData name="Holm, Kristiina M" userId="S::kristiina.holm_helsinki.fi#ext#@sanoma.onmicrosoft.com::13ceec02-1602-438f-9a14-69c3fedc9bc1" providerId="AD" clId="Web-{D420BAF3-F39C-C9FD-1D37-DF0B61772250}" dt="2022-01-01T08:49:25.075" v="1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D420BAF3-F39C-C9FD-1D37-DF0B61772250}" dt="2022-01-01T08:49:25.075" v="1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25.075" v="1" actId="20577"/>
          <ac:spMkLst>
            <pc:docMk/>
            <pc:sldMk cId="1306317318" sldId="277"/>
            <ac:spMk id="4" creationId="{A8F48052-DD01-E94C-B6C8-DBA3C6F82C78}"/>
          </ac:spMkLst>
        </pc:spChg>
      </pc:sldChg>
      <pc:sldChg chg="modSp">
        <pc:chgData name="Holm, Kristiina M" userId="S::kristiina.holm_helsinki.fi#ext#@sanoma.onmicrosoft.com::13ceec02-1602-438f-9a14-69c3fedc9bc1" providerId="AD" clId="Web-{D420BAF3-F39C-C9FD-1D37-DF0B61772250}" dt="2022-01-01T08:49:19.950" v="0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19.950" v="0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Holm, Kristiina M" userId="S::kristiina.holm_helsinki.fi#ext#@sanoma.onmicrosoft.com::13ceec02-1602-438f-9a14-69c3fedc9bc1" providerId="AD" clId="Web-{6B5AB171-1984-9495-9169-493906492A3D}"/>
    <pc:docChg chg="modSld">
      <pc:chgData name="Holm, Kristiina M" userId="S::kristiina.holm_helsinki.fi#ext#@sanoma.onmicrosoft.com::13ceec02-1602-438f-9a14-69c3fedc9bc1" providerId="AD" clId="Web-{6B5AB171-1984-9495-9169-493906492A3D}" dt="2021-12-31T09:09:30.406" v="2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6B5AB171-1984-9495-9169-493906492A3D}" dt="2021-12-31T09:09:30.406" v="2" actId="20577"/>
        <pc:sldMkLst>
          <pc:docMk/>
          <pc:sldMk cId="109857222" sldId="256"/>
        </pc:sldMkLst>
        <pc:spChg chg="mod">
          <ac:chgData name="Holm, Kristiina M" userId="S::kristiina.holm_helsinki.fi#ext#@sanoma.onmicrosoft.com::13ceec02-1602-438f-9a14-69c3fedc9bc1" providerId="AD" clId="Web-{6B5AB171-1984-9495-9169-493906492A3D}" dt="2021-12-31T09:09:30.406" v="2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Atte Tahvanainen" userId="S::atte.tahvanainen_eduvantaa.fi#ext#@sanoma.onmicrosoft.com::853ca15b-ce22-4934-8573-66ff96d94fcd" providerId="AD" clId="Web-{AAC735BC-C0A6-59B5-F4DB-36AEB0D45368}"/>
    <pc:docChg chg="addSld delSld modSld sldOrd">
      <pc:chgData name="Atte Tahvanainen" userId="S::atte.tahvanainen_eduvantaa.fi#ext#@sanoma.onmicrosoft.com::853ca15b-ce22-4934-8573-66ff96d94fcd" providerId="AD" clId="Web-{AAC735BC-C0A6-59B5-F4DB-36AEB0D45368}" dt="2022-01-05T07:30:00.088" v="1111"/>
      <pc:docMkLst>
        <pc:docMk/>
      </pc:docMkLst>
      <pc:sldChg chg="addSp delSp modSp delAnim">
        <pc:chgData name="Atte Tahvanainen" userId="S::atte.tahvanainen_eduvantaa.fi#ext#@sanoma.onmicrosoft.com::853ca15b-ce22-4934-8573-66ff96d94fcd" providerId="AD" clId="Web-{AAC735BC-C0A6-59B5-F4DB-36AEB0D45368}" dt="2022-01-04T18:01:27.474" v="29"/>
        <pc:sldMkLst>
          <pc:docMk/>
          <pc:sldMk cId="109857222" sldId="256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4T18:01:10.332" v="27" actId="20577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Atte Tahvanainen" userId="S::atte.tahvanainen_eduvantaa.fi#ext#@sanoma.onmicrosoft.com::853ca15b-ce22-4934-8573-66ff96d94fcd" providerId="AD" clId="Web-{AAC735BC-C0A6-59B5-F4DB-36AEB0D45368}" dt="2022-01-04T18:01:20.614" v="28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Atte Tahvanainen" userId="S::atte.tahvanainen_eduvantaa.fi#ext#@sanoma.onmicrosoft.com::853ca15b-ce22-4934-8573-66ff96d94fcd" providerId="AD" clId="Web-{AAC735BC-C0A6-59B5-F4DB-36AEB0D45368}" dt="2022-01-04T18:01:27.474" v="29"/>
          <ac:spMkLst>
            <pc:docMk/>
            <pc:sldMk cId="109857222" sldId="256"/>
            <ac:spMk id="5" creationId="{A036F4CB-C560-46EA-A3DC-3856832D2D3B}"/>
          </ac:spMkLst>
        </pc:spChg>
      </pc:sldChg>
      <pc:sldChg chg="addSp delSp modSp del">
        <pc:chgData name="Atte Tahvanainen" userId="S::atte.tahvanainen_eduvantaa.fi#ext#@sanoma.onmicrosoft.com::853ca15b-ce22-4934-8573-66ff96d94fcd" providerId="AD" clId="Web-{AAC735BC-C0A6-59B5-F4DB-36AEB0D45368}" dt="2022-01-04T18:20:41.014" v="254"/>
        <pc:sldMkLst>
          <pc:docMk/>
          <pc:sldMk cId="2555081870" sldId="273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4T18:19:24.680" v="251" actId="20577"/>
          <ac:spMkLst>
            <pc:docMk/>
            <pc:sldMk cId="2555081870" sldId="273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AAC735BC-C0A6-59B5-F4DB-36AEB0D45368}" dt="2022-01-04T18:19:36.712" v="253" actId="1076"/>
          <ac:spMkLst>
            <pc:docMk/>
            <pc:sldMk cId="2555081870" sldId="273"/>
            <ac:spMk id="3" creationId="{326DDE45-A503-5A45-A106-78A97ECA3897}"/>
          </ac:spMkLst>
        </pc:spChg>
        <pc:spChg chg="del">
          <ac:chgData name="Atte Tahvanainen" userId="S::atte.tahvanainen_eduvantaa.fi#ext#@sanoma.onmicrosoft.com::853ca15b-ce22-4934-8573-66ff96d94fcd" providerId="AD" clId="Web-{AAC735BC-C0A6-59B5-F4DB-36AEB0D45368}" dt="2022-01-04T18:09:43.675" v="148"/>
          <ac:spMkLst>
            <pc:docMk/>
            <pc:sldMk cId="2555081870" sldId="273"/>
            <ac:spMk id="5" creationId="{EB7CAFAA-5F40-4F64-8EEB-2E918A807408}"/>
          </ac:spMkLst>
        </pc:spChg>
        <pc:spChg chg="add del mod">
          <ac:chgData name="Atte Tahvanainen" userId="S::atte.tahvanainen_eduvantaa.fi#ext#@sanoma.onmicrosoft.com::853ca15b-ce22-4934-8573-66ff96d94fcd" providerId="AD" clId="Web-{AAC735BC-C0A6-59B5-F4DB-36AEB0D45368}" dt="2022-01-04T18:19:03.913" v="242"/>
          <ac:spMkLst>
            <pc:docMk/>
            <pc:sldMk cId="2555081870" sldId="273"/>
            <ac:spMk id="7" creationId="{F393D636-50C2-4F28-8B0B-37215C99987C}"/>
          </ac:spMkLst>
        </pc:spChg>
        <pc:picChg chg="add del mod modCrop">
          <ac:chgData name="Atte Tahvanainen" userId="S::atte.tahvanainen_eduvantaa.fi#ext#@sanoma.onmicrosoft.com::853ca15b-ce22-4934-8573-66ff96d94fcd" providerId="AD" clId="Web-{AAC735BC-C0A6-59B5-F4DB-36AEB0D45368}" dt="2022-01-04T18:18:58.897" v="240"/>
          <ac:picMkLst>
            <pc:docMk/>
            <pc:sldMk cId="2555081870" sldId="273"/>
            <ac:picMk id="6" creationId="{374BB921-D617-4A96-80D5-0547ABB8EC2D}"/>
          </ac:picMkLst>
        </pc:picChg>
      </pc:sldChg>
      <pc:sldChg chg="addSp delSp modSp ord">
        <pc:chgData name="Atte Tahvanainen" userId="S::atte.tahvanainen_eduvantaa.fi#ext#@sanoma.onmicrosoft.com::853ca15b-ce22-4934-8573-66ff96d94fcd" providerId="AD" clId="Web-{AAC735BC-C0A6-59B5-F4DB-36AEB0D45368}" dt="2022-01-05T07:28:22.882" v="1107" actId="1076"/>
        <pc:sldMkLst>
          <pc:docMk/>
          <pc:sldMk cId="2176725611" sldId="274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4T18:46:28.215" v="605" actId="14100"/>
          <ac:spMkLst>
            <pc:docMk/>
            <pc:sldMk cId="2176725611" sldId="274"/>
            <ac:spMk id="2" creationId="{313E3C91-84B1-0F47-B458-2BD07DE19E9B}"/>
          </ac:spMkLst>
        </pc:spChg>
        <pc:spChg chg="add del mod">
          <ac:chgData name="Atte Tahvanainen" userId="S::atte.tahvanainen_eduvantaa.fi#ext#@sanoma.onmicrosoft.com::853ca15b-ce22-4934-8573-66ff96d94fcd" providerId="AD" clId="Web-{AAC735BC-C0A6-59B5-F4DB-36AEB0D45368}" dt="2022-01-05T07:28:22.882" v="1107" actId="1076"/>
          <ac:spMkLst>
            <pc:docMk/>
            <pc:sldMk cId="2176725611" sldId="274"/>
            <ac:spMk id="3" creationId="{852ED41E-AFA3-7E44-B34B-610010AA32E4}"/>
          </ac:spMkLst>
        </pc:spChg>
        <pc:spChg chg="add del mod">
          <ac:chgData name="Atte Tahvanainen" userId="S::atte.tahvanainen_eduvantaa.fi#ext#@sanoma.onmicrosoft.com::853ca15b-ce22-4934-8573-66ff96d94fcd" providerId="AD" clId="Web-{AAC735BC-C0A6-59B5-F4DB-36AEB0D45368}" dt="2022-01-05T05:15:44.169" v="686"/>
          <ac:spMkLst>
            <pc:docMk/>
            <pc:sldMk cId="2176725611" sldId="274"/>
            <ac:spMk id="7" creationId="{15FEE065-BA70-4C38-AB10-39B1579B0285}"/>
          </ac:spMkLst>
        </pc:spChg>
        <pc:spChg chg="del mod">
          <ac:chgData name="Atte Tahvanainen" userId="S::atte.tahvanainen_eduvantaa.fi#ext#@sanoma.onmicrosoft.com::853ca15b-ce22-4934-8573-66ff96d94fcd" providerId="AD" clId="Web-{AAC735BC-C0A6-59B5-F4DB-36AEB0D45368}" dt="2022-01-04T18:48:44.630" v="623"/>
          <ac:spMkLst>
            <pc:docMk/>
            <pc:sldMk cId="2176725611" sldId="274"/>
            <ac:spMk id="7" creationId="{E1ECFD94-185E-4968-9AF1-77E74571CA67}"/>
          </ac:spMkLst>
        </pc:spChg>
        <pc:picChg chg="add mod modCrop">
          <ac:chgData name="Atte Tahvanainen" userId="S::atte.tahvanainen_eduvantaa.fi#ext#@sanoma.onmicrosoft.com::853ca15b-ce22-4934-8573-66ff96d94fcd" providerId="AD" clId="Web-{AAC735BC-C0A6-59B5-F4DB-36AEB0D45368}" dt="2022-01-04T18:50:44.043" v="642"/>
          <ac:picMkLst>
            <pc:docMk/>
            <pc:sldMk cId="2176725611" sldId="274"/>
            <ac:picMk id="5" creationId="{406B4481-4B8E-4D18-9D0A-3AC43FA6D762}"/>
          </ac:picMkLst>
        </pc:picChg>
      </pc:sldChg>
      <pc:sldChg chg="del">
        <pc:chgData name="Atte Tahvanainen" userId="S::atte.tahvanainen_eduvantaa.fi#ext#@sanoma.onmicrosoft.com::853ca15b-ce22-4934-8573-66ff96d94fcd" providerId="AD" clId="Web-{AAC735BC-C0A6-59B5-F4DB-36AEB0D45368}" dt="2022-01-05T07:30:00.088" v="1111"/>
        <pc:sldMkLst>
          <pc:docMk/>
          <pc:sldMk cId="4005425183" sldId="276"/>
        </pc:sldMkLst>
      </pc:sldChg>
      <pc:sldChg chg="del">
        <pc:chgData name="Atte Tahvanainen" userId="S::atte.tahvanainen_eduvantaa.fi#ext#@sanoma.onmicrosoft.com::853ca15b-ce22-4934-8573-66ff96d94fcd" providerId="AD" clId="Web-{AAC735BC-C0A6-59B5-F4DB-36AEB0D45368}" dt="2022-01-05T07:29:57.166" v="1110"/>
        <pc:sldMkLst>
          <pc:docMk/>
          <pc:sldMk cId="1306317318" sldId="277"/>
        </pc:sldMkLst>
      </pc:sldChg>
      <pc:sldChg chg="del">
        <pc:chgData name="Atte Tahvanainen" userId="S::atte.tahvanainen_eduvantaa.fi#ext#@sanoma.onmicrosoft.com::853ca15b-ce22-4934-8573-66ff96d94fcd" providerId="AD" clId="Web-{AAC735BC-C0A6-59B5-F4DB-36AEB0D45368}" dt="2022-01-05T07:29:56.103" v="1109"/>
        <pc:sldMkLst>
          <pc:docMk/>
          <pc:sldMk cId="265808681" sldId="278"/>
        </pc:sldMkLst>
      </pc:sldChg>
      <pc:sldChg chg="modSp add ord replId">
        <pc:chgData name="Atte Tahvanainen" userId="S::atte.tahvanainen_eduvantaa.fi#ext#@sanoma.onmicrosoft.com::853ca15b-ce22-4934-8573-66ff96d94fcd" providerId="AD" clId="Web-{AAC735BC-C0A6-59B5-F4DB-36AEB0D45368}" dt="2022-01-04T18:46:12.589" v="591" actId="20577"/>
        <pc:sldMkLst>
          <pc:docMk/>
          <pc:sldMk cId="147809387" sldId="279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4T18:29:22.435" v="371" actId="20577"/>
          <ac:spMkLst>
            <pc:docMk/>
            <pc:sldMk cId="147809387" sldId="279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AAC735BC-C0A6-59B5-F4DB-36AEB0D45368}" dt="2022-01-04T18:46:12.589" v="591" actId="20577"/>
          <ac:spMkLst>
            <pc:docMk/>
            <pc:sldMk cId="147809387" sldId="279"/>
            <ac:spMk id="3" creationId="{326DDE45-A503-5A45-A106-78A97ECA3897}"/>
          </ac:spMkLst>
        </pc:spChg>
      </pc:sldChg>
      <pc:sldChg chg="add replId">
        <pc:chgData name="Atte Tahvanainen" userId="S::atte.tahvanainen_eduvantaa.fi#ext#@sanoma.onmicrosoft.com::853ca15b-ce22-4934-8573-66ff96d94fcd" providerId="AD" clId="Web-{AAC735BC-C0A6-59B5-F4DB-36AEB0D45368}" dt="2022-01-04T18:18:51.068" v="239"/>
        <pc:sldMkLst>
          <pc:docMk/>
          <pc:sldMk cId="551639695" sldId="280"/>
        </pc:sldMkLst>
      </pc:sldChg>
      <pc:sldChg chg="addSp delSp modSp add replId">
        <pc:chgData name="Atte Tahvanainen" userId="S::atte.tahvanainen_eduvantaa.fi#ext#@sanoma.onmicrosoft.com::853ca15b-ce22-4934-8573-66ff96d94fcd" providerId="AD" clId="Web-{AAC735BC-C0A6-59B5-F4DB-36AEB0D45368}" dt="2022-01-05T07:28:42.273" v="1108" actId="1076"/>
        <pc:sldMkLst>
          <pc:docMk/>
          <pc:sldMk cId="2526110638" sldId="281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4T18:46:50.779" v="615" actId="20577"/>
          <ac:spMkLst>
            <pc:docMk/>
            <pc:sldMk cId="2526110638" sldId="281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AAC735BC-C0A6-59B5-F4DB-36AEB0D45368}" dt="2022-01-05T07:28:42.273" v="1108" actId="1076"/>
          <ac:spMkLst>
            <pc:docMk/>
            <pc:sldMk cId="2526110638" sldId="281"/>
            <ac:spMk id="3" creationId="{326DDE45-A503-5A45-A106-78A97ECA3897}"/>
          </ac:spMkLst>
        </pc:spChg>
        <pc:spChg chg="del">
          <ac:chgData name="Atte Tahvanainen" userId="S::atte.tahvanainen_eduvantaa.fi#ext#@sanoma.onmicrosoft.com::853ca15b-ce22-4934-8573-66ff96d94fcd" providerId="AD" clId="Web-{AAC735BC-C0A6-59B5-F4DB-36AEB0D45368}" dt="2022-01-05T06:54:39.213" v="965"/>
          <ac:spMkLst>
            <pc:docMk/>
            <pc:sldMk cId="2526110638" sldId="281"/>
            <ac:spMk id="5" creationId="{EB7CAFAA-5F40-4F64-8EEB-2E918A807408}"/>
          </ac:spMkLst>
        </pc:spChg>
        <pc:picChg chg="add mod">
          <ac:chgData name="Atte Tahvanainen" userId="S::atte.tahvanainen_eduvantaa.fi#ext#@sanoma.onmicrosoft.com::853ca15b-ce22-4934-8573-66ff96d94fcd" providerId="AD" clId="Web-{AAC735BC-C0A6-59B5-F4DB-36AEB0D45368}" dt="2022-01-05T06:54:48.120" v="968" actId="1076"/>
          <ac:picMkLst>
            <pc:docMk/>
            <pc:sldMk cId="2526110638" sldId="281"/>
            <ac:picMk id="6" creationId="{CDFC6BC0-E387-441C-A0C3-2A74881CC6DC}"/>
          </ac:picMkLst>
        </pc:picChg>
      </pc:sldChg>
      <pc:sldChg chg="addSp delSp modSp add replId">
        <pc:chgData name="Atte Tahvanainen" userId="S::atte.tahvanainen_eduvantaa.fi#ext#@sanoma.onmicrosoft.com::853ca15b-ce22-4934-8573-66ff96d94fcd" providerId="AD" clId="Web-{AAC735BC-C0A6-59B5-F4DB-36AEB0D45368}" dt="2022-01-05T07:13:20.263" v="1100" actId="1076"/>
        <pc:sldMkLst>
          <pc:docMk/>
          <pc:sldMk cId="1895951696" sldId="282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5T07:07:52.082" v="1078" actId="20577"/>
          <ac:spMkLst>
            <pc:docMk/>
            <pc:sldMk cId="1895951696" sldId="282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AAC735BC-C0A6-59B5-F4DB-36AEB0D45368}" dt="2022-01-05T07:12:59.450" v="1094" actId="1076"/>
          <ac:spMkLst>
            <pc:docMk/>
            <pc:sldMk cId="1895951696" sldId="282"/>
            <ac:spMk id="3" creationId="{326DDE45-A503-5A45-A106-78A97ECA3897}"/>
          </ac:spMkLst>
        </pc:spChg>
        <pc:spChg chg="del mod">
          <ac:chgData name="Atte Tahvanainen" userId="S::atte.tahvanainen_eduvantaa.fi#ext#@sanoma.onmicrosoft.com::853ca15b-ce22-4934-8573-66ff96d94fcd" providerId="AD" clId="Web-{AAC735BC-C0A6-59B5-F4DB-36AEB0D45368}" dt="2022-01-05T06:56:49.545" v="970"/>
          <ac:spMkLst>
            <pc:docMk/>
            <pc:sldMk cId="1895951696" sldId="282"/>
            <ac:spMk id="5" creationId="{EB7CAFAA-5F40-4F64-8EEB-2E918A807408}"/>
          </ac:spMkLst>
        </pc:spChg>
        <pc:picChg chg="add del mod">
          <ac:chgData name="Atte Tahvanainen" userId="S::atte.tahvanainen_eduvantaa.fi#ext#@sanoma.onmicrosoft.com::853ca15b-ce22-4934-8573-66ff96d94fcd" providerId="AD" clId="Web-{AAC735BC-C0A6-59B5-F4DB-36AEB0D45368}" dt="2022-01-05T07:11:55.057" v="1091"/>
          <ac:picMkLst>
            <pc:docMk/>
            <pc:sldMk cId="1895951696" sldId="282"/>
            <ac:picMk id="6" creationId="{C03B2C54-B458-49C4-95B3-AFDF10CC7E16}"/>
          </ac:picMkLst>
        </pc:picChg>
        <pc:picChg chg="add mod">
          <ac:chgData name="Atte Tahvanainen" userId="S::atte.tahvanainen_eduvantaa.fi#ext#@sanoma.onmicrosoft.com::853ca15b-ce22-4934-8573-66ff96d94fcd" providerId="AD" clId="Web-{AAC735BC-C0A6-59B5-F4DB-36AEB0D45368}" dt="2022-01-05T07:13:20.263" v="1100" actId="1076"/>
          <ac:picMkLst>
            <pc:docMk/>
            <pc:sldMk cId="1895951696" sldId="282"/>
            <ac:picMk id="7" creationId="{6F30F488-D30D-413E-9CC6-238CA4A20C27}"/>
          </ac:picMkLst>
        </pc:picChg>
      </pc:sldChg>
      <pc:sldChg chg="modSp add replId">
        <pc:chgData name="Atte Tahvanainen" userId="S::atte.tahvanainen_eduvantaa.fi#ext#@sanoma.onmicrosoft.com::853ca15b-ce22-4934-8573-66ff96d94fcd" providerId="AD" clId="Web-{AAC735BC-C0A6-59B5-F4DB-36AEB0D45368}" dt="2022-01-05T07:13:36.857" v="1101" actId="1076"/>
        <pc:sldMkLst>
          <pc:docMk/>
          <pc:sldMk cId="2072152011" sldId="283"/>
        </pc:sldMkLst>
        <pc:spChg chg="mod">
          <ac:chgData name="Atte Tahvanainen" userId="S::atte.tahvanainen_eduvantaa.fi#ext#@sanoma.onmicrosoft.com::853ca15b-ce22-4934-8573-66ff96d94fcd" providerId="AD" clId="Web-{AAC735BC-C0A6-59B5-F4DB-36AEB0D45368}" dt="2022-01-05T07:08:13.989" v="1083" actId="20577"/>
          <ac:spMkLst>
            <pc:docMk/>
            <pc:sldMk cId="2072152011" sldId="283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AAC735BC-C0A6-59B5-F4DB-36AEB0D45368}" dt="2022-01-05T07:08:17.848" v="1084" actId="20577"/>
          <ac:spMkLst>
            <pc:docMk/>
            <pc:sldMk cId="2072152011" sldId="283"/>
            <ac:spMk id="3" creationId="{326DDE45-A503-5A45-A106-78A97ECA3897}"/>
          </ac:spMkLst>
        </pc:spChg>
        <pc:picChg chg="mod">
          <ac:chgData name="Atte Tahvanainen" userId="S::atte.tahvanainen_eduvantaa.fi#ext#@sanoma.onmicrosoft.com::853ca15b-ce22-4934-8573-66ff96d94fcd" providerId="AD" clId="Web-{AAC735BC-C0A6-59B5-F4DB-36AEB0D45368}" dt="2022-01-05T07:13:36.857" v="1101" actId="1076"/>
          <ac:picMkLst>
            <pc:docMk/>
            <pc:sldMk cId="2072152011" sldId="283"/>
            <ac:picMk id="6" creationId="{C03B2C54-B458-49C4-95B3-AFDF10CC7E16}"/>
          </ac:picMkLst>
        </pc:picChg>
      </pc:sldChg>
    </pc:docChg>
  </pc:docChgLst>
  <pc:docChgLst>
    <pc:chgData name="Atte Tahvanainen" userId="S::atte.tahvanainen_eduvantaa.fi#ext#@sanoma.onmicrosoft.com::853ca15b-ce22-4934-8573-66ff96d94fcd" providerId="AD" clId="Web-{7E073121-4F91-566A-8353-68DD51D325C6}"/>
    <pc:docChg chg="addSld modSld">
      <pc:chgData name="Atte Tahvanainen" userId="S::atte.tahvanainen_eduvantaa.fi#ext#@sanoma.onmicrosoft.com::853ca15b-ce22-4934-8573-66ff96d94fcd" providerId="AD" clId="Web-{7E073121-4F91-566A-8353-68DD51D325C6}" dt="2022-01-09T07:19:45.523" v="792" actId="20577"/>
      <pc:docMkLst>
        <pc:docMk/>
      </pc:docMkLst>
      <pc:sldChg chg="addSp delSp modSp mod setBg">
        <pc:chgData name="Atte Tahvanainen" userId="S::atte.tahvanainen_eduvantaa.fi#ext#@sanoma.onmicrosoft.com::853ca15b-ce22-4934-8573-66ff96d94fcd" providerId="AD" clId="Web-{7E073121-4F91-566A-8353-68DD51D325C6}" dt="2022-01-09T07:19:45.523" v="792" actId="20577"/>
        <pc:sldMkLst>
          <pc:docMk/>
          <pc:sldMk cId="2176725611" sldId="274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5:46:53.815" v="168" actId="20577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9T07:19:45.523" v="792" actId="20577"/>
          <ac:spMkLst>
            <pc:docMk/>
            <pc:sldMk cId="2176725611" sldId="274"/>
            <ac:spMk id="3" creationId="{852ED41E-AFA3-7E44-B34B-610010AA32E4}"/>
          </ac:spMkLst>
        </pc:spChg>
        <pc:spChg chg="mod ord">
          <ac:chgData name="Atte Tahvanainen" userId="S::atte.tahvanainen_eduvantaa.fi#ext#@sanoma.onmicrosoft.com::853ca15b-ce22-4934-8573-66ff96d94fcd" providerId="AD" clId="Web-{7E073121-4F91-566A-8353-68DD51D325C6}" dt="2022-01-08T15:45:26.278" v="144"/>
          <ac:spMkLst>
            <pc:docMk/>
            <pc:sldMk cId="2176725611" sldId="274"/>
            <ac:spMk id="4" creationId="{A8F48052-DD01-E94C-B6C8-DBA3C6F82C78}"/>
          </ac:spMkLst>
        </pc:spChg>
        <pc:picChg chg="del mod">
          <ac:chgData name="Atte Tahvanainen" userId="S::atte.tahvanainen_eduvantaa.fi#ext#@sanoma.onmicrosoft.com::853ca15b-ce22-4934-8573-66ff96d94fcd" providerId="AD" clId="Web-{7E073121-4F91-566A-8353-68DD51D325C6}" dt="2022-01-08T15:45:18.106" v="141"/>
          <ac:picMkLst>
            <pc:docMk/>
            <pc:sldMk cId="2176725611" sldId="274"/>
            <ac:picMk id="5" creationId="{406B4481-4B8E-4D18-9D0A-3AC43FA6D762}"/>
          </ac:picMkLst>
        </pc:picChg>
        <pc:picChg chg="add mod">
          <ac:chgData name="Atte Tahvanainen" userId="S::atte.tahvanainen_eduvantaa.fi#ext#@sanoma.onmicrosoft.com::853ca15b-ce22-4934-8573-66ff96d94fcd" providerId="AD" clId="Web-{7E073121-4F91-566A-8353-68DD51D325C6}" dt="2022-01-08T16:37:19.917" v="334" actId="14100"/>
          <ac:picMkLst>
            <pc:docMk/>
            <pc:sldMk cId="2176725611" sldId="274"/>
            <ac:picMk id="6" creationId="{36EAA0B5-0B0C-43DA-A10C-8393ACF156F8}"/>
          </ac:picMkLst>
        </pc:picChg>
      </pc:sldChg>
      <pc:sldChg chg="addSp modSp">
        <pc:chgData name="Atte Tahvanainen" userId="S::atte.tahvanainen_eduvantaa.fi#ext#@sanoma.onmicrosoft.com::853ca15b-ce22-4934-8573-66ff96d94fcd" providerId="AD" clId="Web-{7E073121-4F91-566A-8353-68DD51D325C6}" dt="2022-01-08T13:29:44.025" v="12" actId="1076"/>
        <pc:sldMkLst>
          <pc:docMk/>
          <pc:sldMk cId="147809387" sldId="279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3:29:44.025" v="12" actId="1076"/>
          <ac:spMkLst>
            <pc:docMk/>
            <pc:sldMk cId="147809387" sldId="279"/>
            <ac:spMk id="3" creationId="{326DDE45-A503-5A45-A106-78A97ECA3897}"/>
          </ac:spMkLst>
        </pc:spChg>
        <pc:picChg chg="add mod">
          <ac:chgData name="Atte Tahvanainen" userId="S::atte.tahvanainen_eduvantaa.fi#ext#@sanoma.onmicrosoft.com::853ca15b-ce22-4934-8573-66ff96d94fcd" providerId="AD" clId="Web-{7E073121-4F91-566A-8353-68DD51D325C6}" dt="2022-01-08T13:29:10.775" v="10" actId="14100"/>
          <ac:picMkLst>
            <pc:docMk/>
            <pc:sldMk cId="147809387" sldId="279"/>
            <ac:picMk id="5" creationId="{18CA8EE0-6990-4960-888D-EF253FDAA927}"/>
          </ac:picMkLst>
        </pc:picChg>
      </pc:sldChg>
      <pc:sldChg chg="modSp">
        <pc:chgData name="Atte Tahvanainen" userId="S::atte.tahvanainen_eduvantaa.fi#ext#@sanoma.onmicrosoft.com::853ca15b-ce22-4934-8573-66ff96d94fcd" providerId="AD" clId="Web-{7E073121-4F91-566A-8353-68DD51D325C6}" dt="2022-01-08T13:23:27.455" v="0" actId="20577"/>
        <pc:sldMkLst>
          <pc:docMk/>
          <pc:sldMk cId="551639695" sldId="280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3:23:27.455" v="0" actId="20577"/>
          <ac:spMkLst>
            <pc:docMk/>
            <pc:sldMk cId="551639695" sldId="280"/>
            <ac:spMk id="3" creationId="{326DDE45-A503-5A45-A106-78A97ECA3897}"/>
          </ac:spMkLst>
        </pc:spChg>
      </pc:sldChg>
      <pc:sldChg chg="addSp delSp modSp">
        <pc:chgData name="Atte Tahvanainen" userId="S::atte.tahvanainen_eduvantaa.fi#ext#@sanoma.onmicrosoft.com::853ca15b-ce22-4934-8573-66ff96d94fcd" providerId="AD" clId="Web-{7E073121-4F91-566A-8353-68DD51D325C6}" dt="2022-01-09T07:18:15.458" v="790" actId="20577"/>
        <pc:sldMkLst>
          <pc:docMk/>
          <pc:sldMk cId="2526110638" sldId="281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3:43:27.308" v="132"/>
          <ac:spMkLst>
            <pc:docMk/>
            <pc:sldMk cId="2526110638" sldId="281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9T07:18:15.458" v="790" actId="20577"/>
          <ac:spMkLst>
            <pc:docMk/>
            <pc:sldMk cId="2526110638" sldId="281"/>
            <ac:spMk id="3" creationId="{326DDE45-A503-5A45-A106-78A97ECA3897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8T13:43:27.308" v="132"/>
          <ac:spMkLst>
            <pc:docMk/>
            <pc:sldMk cId="2526110638" sldId="281"/>
            <ac:spMk id="4" creationId="{810C28CB-3332-5040-9FDD-5B34D43F38BE}"/>
          </ac:spMkLst>
        </pc:spChg>
        <pc:picChg chg="add mod">
          <ac:chgData name="Atte Tahvanainen" userId="S::atte.tahvanainen_eduvantaa.fi#ext#@sanoma.onmicrosoft.com::853ca15b-ce22-4934-8573-66ff96d94fcd" providerId="AD" clId="Web-{7E073121-4F91-566A-8353-68DD51D325C6}" dt="2022-01-08T13:43:27.308" v="132"/>
          <ac:picMkLst>
            <pc:docMk/>
            <pc:sldMk cId="2526110638" sldId="281"/>
            <ac:picMk id="5" creationId="{DD2C1977-1A27-4EBD-B40C-37670C2FDBA6}"/>
          </ac:picMkLst>
        </pc:picChg>
        <pc:picChg chg="del">
          <ac:chgData name="Atte Tahvanainen" userId="S::atte.tahvanainen_eduvantaa.fi#ext#@sanoma.onmicrosoft.com::853ca15b-ce22-4934-8573-66ff96d94fcd" providerId="AD" clId="Web-{7E073121-4F91-566A-8353-68DD51D325C6}" dt="2022-01-08T13:40:18.726" v="116"/>
          <ac:picMkLst>
            <pc:docMk/>
            <pc:sldMk cId="2526110638" sldId="281"/>
            <ac:picMk id="6" creationId="{CDFC6BC0-E387-441C-A0C3-2A74881CC6DC}"/>
          </ac:picMkLst>
        </pc:picChg>
      </pc:sldChg>
      <pc:sldChg chg="modSp">
        <pc:chgData name="Atte Tahvanainen" userId="S::atte.tahvanainen_eduvantaa.fi#ext#@sanoma.onmicrosoft.com::853ca15b-ce22-4934-8573-66ff96d94fcd" providerId="AD" clId="Web-{7E073121-4F91-566A-8353-68DD51D325C6}" dt="2022-01-09T07:04:54.868" v="549" actId="14100"/>
        <pc:sldMkLst>
          <pc:docMk/>
          <pc:sldMk cId="1895951696" sldId="282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3:42:13.026" v="128" actId="20577"/>
          <ac:spMkLst>
            <pc:docMk/>
            <pc:sldMk cId="1895951696" sldId="282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9T07:04:54.868" v="549" actId="14100"/>
          <ac:spMkLst>
            <pc:docMk/>
            <pc:sldMk cId="1895951696" sldId="282"/>
            <ac:spMk id="3" creationId="{326DDE45-A503-5A45-A106-78A97ECA3897}"/>
          </ac:spMkLst>
        </pc:spChg>
      </pc:sldChg>
      <pc:sldChg chg="modSp">
        <pc:chgData name="Atte Tahvanainen" userId="S::atte.tahvanainen_eduvantaa.fi#ext#@sanoma.onmicrosoft.com::853ca15b-ce22-4934-8573-66ff96d94fcd" providerId="AD" clId="Web-{7E073121-4F91-566A-8353-68DD51D325C6}" dt="2022-01-09T07:17:11.597" v="764" actId="20577"/>
        <pc:sldMkLst>
          <pc:docMk/>
          <pc:sldMk cId="2072152011" sldId="283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3:43:17.511" v="131"/>
          <ac:spMkLst>
            <pc:docMk/>
            <pc:sldMk cId="2072152011" sldId="283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9T07:17:11.597" v="764" actId="20577"/>
          <ac:spMkLst>
            <pc:docMk/>
            <pc:sldMk cId="2072152011" sldId="283"/>
            <ac:spMk id="3" creationId="{326DDE45-A503-5A45-A106-78A97ECA3897}"/>
          </ac:spMkLst>
        </pc:spChg>
        <pc:spChg chg="mod ord">
          <ac:chgData name="Atte Tahvanainen" userId="S::atte.tahvanainen_eduvantaa.fi#ext#@sanoma.onmicrosoft.com::853ca15b-ce22-4934-8573-66ff96d94fcd" providerId="AD" clId="Web-{7E073121-4F91-566A-8353-68DD51D325C6}" dt="2022-01-08T13:43:17.511" v="131"/>
          <ac:spMkLst>
            <pc:docMk/>
            <pc:sldMk cId="2072152011" sldId="283"/>
            <ac:spMk id="4" creationId="{810C28CB-3332-5040-9FDD-5B34D43F38BE}"/>
          </ac:spMkLst>
        </pc:spChg>
        <pc:picChg chg="mod">
          <ac:chgData name="Atte Tahvanainen" userId="S::atte.tahvanainen_eduvantaa.fi#ext#@sanoma.onmicrosoft.com::853ca15b-ce22-4934-8573-66ff96d94fcd" providerId="AD" clId="Web-{7E073121-4F91-566A-8353-68DD51D325C6}" dt="2022-01-08T13:43:17.511" v="131"/>
          <ac:picMkLst>
            <pc:docMk/>
            <pc:sldMk cId="2072152011" sldId="283"/>
            <ac:picMk id="6" creationId="{C03B2C54-B458-49C4-95B3-AFDF10CC7E16}"/>
          </ac:picMkLst>
        </pc:picChg>
      </pc:sldChg>
      <pc:sldChg chg="addSp delSp modSp add mod replId setBg">
        <pc:chgData name="Atte Tahvanainen" userId="S::atte.tahvanainen_eduvantaa.fi#ext#@sanoma.onmicrosoft.com::853ca15b-ce22-4934-8573-66ff96d94fcd" providerId="AD" clId="Web-{7E073121-4F91-566A-8353-68DD51D325C6}" dt="2022-01-09T07:16:12.293" v="744" actId="20577"/>
        <pc:sldMkLst>
          <pc:docMk/>
          <pc:sldMk cId="824614211" sldId="284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5:53:20.495" v="172"/>
          <ac:spMkLst>
            <pc:docMk/>
            <pc:sldMk cId="824614211" sldId="284"/>
            <ac:spMk id="2" creationId="{313E3C91-84B1-0F47-B458-2BD07DE19E9B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9T07:16:12.293" v="744" actId="20577"/>
          <ac:spMkLst>
            <pc:docMk/>
            <pc:sldMk cId="824614211" sldId="284"/>
            <ac:spMk id="3" creationId="{852ED41E-AFA3-7E44-B34B-610010AA32E4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8T15:53:20.495" v="172"/>
          <ac:spMkLst>
            <pc:docMk/>
            <pc:sldMk cId="824614211" sldId="284"/>
            <ac:spMk id="4" creationId="{A8F48052-DD01-E94C-B6C8-DBA3C6F82C78}"/>
          </ac:spMkLst>
        </pc:spChg>
        <pc:picChg chg="del">
          <ac:chgData name="Atte Tahvanainen" userId="S::atte.tahvanainen_eduvantaa.fi#ext#@sanoma.onmicrosoft.com::853ca15b-ce22-4934-8573-66ff96d94fcd" providerId="AD" clId="Web-{7E073121-4F91-566A-8353-68DD51D325C6}" dt="2022-01-08T15:52:41.555" v="170"/>
          <ac:picMkLst>
            <pc:docMk/>
            <pc:sldMk cId="824614211" sldId="284"/>
            <ac:picMk id="5" creationId="{406B4481-4B8E-4D18-9D0A-3AC43FA6D762}"/>
          </ac:picMkLst>
        </pc:picChg>
        <pc:picChg chg="add mod">
          <ac:chgData name="Atte Tahvanainen" userId="S::atte.tahvanainen_eduvantaa.fi#ext#@sanoma.onmicrosoft.com::853ca15b-ce22-4934-8573-66ff96d94fcd" providerId="AD" clId="Web-{7E073121-4F91-566A-8353-68DD51D325C6}" dt="2022-01-08T15:53:20.495" v="172"/>
          <ac:picMkLst>
            <pc:docMk/>
            <pc:sldMk cId="824614211" sldId="284"/>
            <ac:picMk id="6" creationId="{FFC13B21-6674-41C9-8071-30706ED3D6BF}"/>
          </ac:picMkLst>
        </pc:picChg>
      </pc:sldChg>
      <pc:sldChg chg="addSp delSp modSp add replId">
        <pc:chgData name="Atte Tahvanainen" userId="S::atte.tahvanainen_eduvantaa.fi#ext#@sanoma.onmicrosoft.com::853ca15b-ce22-4934-8573-66ff96d94fcd" providerId="AD" clId="Web-{7E073121-4F91-566A-8353-68DD51D325C6}" dt="2022-01-08T16:41:11.281" v="365" actId="20577"/>
        <pc:sldMkLst>
          <pc:docMk/>
          <pc:sldMk cId="1835503322" sldId="285"/>
        </pc:sldMkLst>
        <pc:spChg chg="mod">
          <ac:chgData name="Atte Tahvanainen" userId="S::atte.tahvanainen_eduvantaa.fi#ext#@sanoma.onmicrosoft.com::853ca15b-ce22-4934-8573-66ff96d94fcd" providerId="AD" clId="Web-{7E073121-4F91-566A-8353-68DD51D325C6}" dt="2022-01-08T16:34:06.726" v="333" actId="14100"/>
          <ac:spMkLst>
            <pc:docMk/>
            <pc:sldMk cId="1835503322" sldId="285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7E073121-4F91-566A-8353-68DD51D325C6}" dt="2022-01-08T16:41:11.281" v="365" actId="20577"/>
          <ac:spMkLst>
            <pc:docMk/>
            <pc:sldMk cId="1835503322" sldId="285"/>
            <ac:spMk id="3" creationId="{326DDE45-A503-5A45-A106-78A97ECA3897}"/>
          </ac:spMkLst>
        </pc:spChg>
        <pc:picChg chg="del">
          <ac:chgData name="Atte Tahvanainen" userId="S::atte.tahvanainen_eduvantaa.fi#ext#@sanoma.onmicrosoft.com::853ca15b-ce22-4934-8573-66ff96d94fcd" providerId="AD" clId="Web-{7E073121-4F91-566A-8353-68DD51D325C6}" dt="2022-01-08T16:29:48.580" v="275"/>
          <ac:picMkLst>
            <pc:docMk/>
            <pc:sldMk cId="1835503322" sldId="285"/>
            <ac:picMk id="5" creationId="{DD2C1977-1A27-4EBD-B40C-37670C2FDBA6}"/>
          </ac:picMkLst>
        </pc:picChg>
        <pc:picChg chg="add mod">
          <ac:chgData name="Atte Tahvanainen" userId="S::atte.tahvanainen_eduvantaa.fi#ext#@sanoma.onmicrosoft.com::853ca15b-ce22-4934-8573-66ff96d94fcd" providerId="AD" clId="Web-{7E073121-4F91-566A-8353-68DD51D325C6}" dt="2022-01-08T16:30:27.627" v="277"/>
          <ac:picMkLst>
            <pc:docMk/>
            <pc:sldMk cId="1835503322" sldId="285"/>
            <ac:picMk id="6" creationId="{DEC3FF15-16B0-4581-AC4F-86F64238BD1C}"/>
          </ac:picMkLst>
        </pc:picChg>
      </pc:sldChg>
    </pc:docChg>
  </pc:docChgLst>
  <pc:docChgLst>
    <pc:chgData name="Nea Viljakainen" userId="31f03692-df5d-4046-a9e0-25d0beb92039" providerId="ADAL" clId="{5F0EAC37-351D-4BF8-912D-DD8AEEF0FCD5}"/>
    <pc:docChg chg="undo custSel addSld delSld modSld sldOrd">
      <pc:chgData name="Nea Viljakainen" userId="31f03692-df5d-4046-a9e0-25d0beb92039" providerId="ADAL" clId="{5F0EAC37-351D-4BF8-912D-DD8AEEF0FCD5}" dt="2021-12-21T13:30:22.843" v="900" actId="2696"/>
      <pc:docMkLst>
        <pc:docMk/>
      </pc:docMkLst>
      <pc:sldChg chg="modSp mod modAnim">
        <pc:chgData name="Nea Viljakainen" userId="31f03692-df5d-4046-a9e0-25d0beb92039" providerId="ADAL" clId="{5F0EAC37-351D-4BF8-912D-DD8AEEF0FCD5}" dt="2021-12-15T12:04:16.699" v="877" actId="20577"/>
        <pc:sldMkLst>
          <pc:docMk/>
          <pc:sldMk cId="109857222" sldId="256"/>
        </pc:sldMkLst>
        <pc:spChg chg="mod">
          <ac:chgData name="Nea Viljakainen" userId="31f03692-df5d-4046-a9e0-25d0beb92039" providerId="ADAL" clId="{5F0EAC37-351D-4BF8-912D-DD8AEEF0FCD5}" dt="2021-12-15T11:54:01.751" v="6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2:04:16.699" v="877" actId="20577"/>
          <ac:spMkLst>
            <pc:docMk/>
            <pc:sldMk cId="109857222" sldId="256"/>
            <ac:spMk id="3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1:54:55.668" v="111" actId="20577"/>
          <ac:spMkLst>
            <pc:docMk/>
            <pc:sldMk cId="109857222" sldId="256"/>
            <ac:spMk id="6" creationId="{CA80E3AA-5F2B-49D9-9BA5-74D9B5799A3D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535373956" sldId="257"/>
        </pc:sldMkLst>
      </pc:sldChg>
      <pc:sldChg chg="addSp delSp modSp mod">
        <pc:chgData name="Nea Viljakainen" userId="31f03692-df5d-4046-a9e0-25d0beb92039" providerId="ADAL" clId="{5F0EAC37-351D-4BF8-912D-DD8AEEF0FCD5}" dt="2021-12-15T12:02:32.882" v="642" actId="20577"/>
        <pc:sldMkLst>
          <pc:docMk/>
          <pc:sldMk cId="2555081870" sldId="273"/>
        </pc:sldMkLst>
        <pc:spChg chg="mod">
          <ac:chgData name="Nea Viljakainen" userId="31f03692-df5d-4046-a9e0-25d0beb92039" providerId="ADAL" clId="{5F0EAC37-351D-4BF8-912D-DD8AEEF0FCD5}" dt="2021-12-15T12:02:32.882" v="642" actId="20577"/>
          <ac:spMkLst>
            <pc:docMk/>
            <pc:sldMk cId="2555081870" sldId="273"/>
            <ac:spMk id="2" creationId="{F7A3C51E-AE51-524C-9B44-750755D62869}"/>
          </ac:spMkLst>
        </pc:spChg>
        <pc:spChg chg="mod">
          <ac:chgData name="Nea Viljakainen" userId="31f03692-df5d-4046-a9e0-25d0beb92039" providerId="ADAL" clId="{5F0EAC37-351D-4BF8-912D-DD8AEEF0FCD5}" dt="2021-12-15T12:00:27.643" v="570" actId="20577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Nea Viljakainen" userId="31f03692-df5d-4046-a9e0-25d0beb92039" providerId="ADAL" clId="{5F0EAC37-351D-4BF8-912D-DD8AEEF0FCD5}" dt="2021-12-15T11:56:20.119" v="143"/>
          <ac:spMkLst>
            <pc:docMk/>
            <pc:sldMk cId="2555081870" sldId="273"/>
            <ac:spMk id="4" creationId="{810C28CB-3332-5040-9FDD-5B34D43F38BE}"/>
          </ac:spMkLst>
        </pc:spChg>
        <pc:spChg chg="add mod">
          <ac:chgData name="Nea Viljakainen" userId="31f03692-df5d-4046-a9e0-25d0beb92039" providerId="ADAL" clId="{5F0EAC37-351D-4BF8-912D-DD8AEEF0FCD5}" dt="2021-12-15T11:56:54.040" v="157" actId="20577"/>
          <ac:spMkLst>
            <pc:docMk/>
            <pc:sldMk cId="2555081870" sldId="273"/>
            <ac:spMk id="5" creationId="{EB7CAFAA-5F40-4F64-8EEB-2E918A807408}"/>
          </ac:spMkLst>
        </pc:spChg>
        <pc:picChg chg="del">
          <ac:chgData name="Nea Viljakainen" userId="31f03692-df5d-4046-a9e0-25d0beb92039" providerId="ADAL" clId="{5F0EAC37-351D-4BF8-912D-DD8AEEF0FCD5}" dt="2021-12-15T11:56:32.649" v="144" actId="478"/>
          <ac:picMkLst>
            <pc:docMk/>
            <pc:sldMk cId="2555081870" sldId="273"/>
            <ac:picMk id="1026" creationId="{06F9B118-E5FD-964C-9C7D-FCB3F518FB79}"/>
          </ac:picMkLst>
        </pc:picChg>
      </pc:sldChg>
      <pc:sldChg chg="addSp delSp modSp mod">
        <pc:chgData name="Nea Viljakainen" userId="31f03692-df5d-4046-a9e0-25d0beb92039" providerId="ADAL" clId="{5F0EAC37-351D-4BF8-912D-DD8AEEF0FCD5}" dt="2021-12-15T12:02:09.388" v="632" actId="20577"/>
        <pc:sldMkLst>
          <pc:docMk/>
          <pc:sldMk cId="2176725611" sldId="274"/>
        </pc:sldMkLst>
        <pc:spChg chg="mod">
          <ac:chgData name="Nea Viljakainen" userId="31f03692-df5d-4046-a9e0-25d0beb92039" providerId="ADAL" clId="{5F0EAC37-351D-4BF8-912D-DD8AEEF0FCD5}" dt="2021-12-15T12:02:09.388" v="632" actId="20577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Nea Viljakainen" userId="31f03692-df5d-4046-a9e0-25d0beb92039" providerId="ADAL" clId="{5F0EAC37-351D-4BF8-912D-DD8AEEF0FCD5}" dt="2021-12-15T11:59:40.824" v="423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Nea Viljakainen" userId="31f03692-df5d-4046-a9e0-25d0beb92039" providerId="ADAL" clId="{5F0EAC37-351D-4BF8-912D-DD8AEEF0FCD5}" dt="2021-12-15T11:55:48.519" v="142" actId="20577"/>
          <ac:spMkLst>
            <pc:docMk/>
            <pc:sldMk cId="2176725611" sldId="274"/>
            <ac:spMk id="4" creationId="{A8F48052-DD01-E94C-B6C8-DBA3C6F82C78}"/>
          </ac:spMkLst>
        </pc:spChg>
        <pc:spChg chg="add mod">
          <ac:chgData name="Nea Viljakainen" userId="31f03692-df5d-4046-a9e0-25d0beb92039" providerId="ADAL" clId="{5F0EAC37-351D-4BF8-912D-DD8AEEF0FCD5}" dt="2021-12-15T11:57:13.561" v="161" actId="14100"/>
          <ac:spMkLst>
            <pc:docMk/>
            <pc:sldMk cId="2176725611" sldId="274"/>
            <ac:spMk id="7" creationId="{E1ECFD94-185E-4968-9AF1-77E74571CA67}"/>
          </ac:spMkLst>
        </pc:spChg>
        <pc:picChg chg="del">
          <ac:chgData name="Nea Viljakainen" userId="31f03692-df5d-4046-a9e0-25d0beb92039" providerId="ADAL" clId="{5F0EAC37-351D-4BF8-912D-DD8AEEF0FCD5}" dt="2021-12-15T11:57:03.976" v="158" actId="478"/>
          <ac:picMkLst>
            <pc:docMk/>
            <pc:sldMk cId="2176725611" sldId="274"/>
            <ac:picMk id="3074" creationId="{74478653-29A4-3A42-B0B1-DAE301186A51}"/>
          </ac:picMkLst>
        </pc:pic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099898700" sldId="275"/>
        </pc:sldMkLst>
      </pc:sldChg>
      <pc:sldChg chg="modSp mod ord">
        <pc:chgData name="Nea Viljakainen" userId="31f03692-df5d-4046-a9e0-25d0beb92039" providerId="ADAL" clId="{5F0EAC37-351D-4BF8-912D-DD8AEEF0FCD5}" dt="2021-12-15T12:04:59.666" v="895" actId="20577"/>
        <pc:sldMkLst>
          <pc:docMk/>
          <pc:sldMk cId="4005425183" sldId="276"/>
        </pc:sldMkLst>
        <pc:spChg chg="mod">
          <ac:chgData name="Nea Viljakainen" userId="31f03692-df5d-4046-a9e0-25d0beb92039" providerId="ADAL" clId="{5F0EAC37-351D-4BF8-912D-DD8AEEF0FCD5}" dt="2021-12-15T12:03:24.534" v="716" actId="20577"/>
          <ac:spMkLst>
            <pc:docMk/>
            <pc:sldMk cId="4005425183" sldId="276"/>
            <ac:spMk id="2" creationId="{2FC8E8E0-C9B0-6147-A985-0C2384FA1824}"/>
          </ac:spMkLst>
        </pc:spChg>
        <pc:spChg chg="mod">
          <ac:chgData name="Nea Viljakainen" userId="31f03692-df5d-4046-a9e0-25d0beb92039" providerId="ADAL" clId="{5F0EAC37-351D-4BF8-912D-DD8AEEF0FCD5}" dt="2021-12-15T12:04:59.666" v="895" actId="20577"/>
          <ac:spMkLst>
            <pc:docMk/>
            <pc:sldMk cId="4005425183" sldId="276"/>
            <ac:spMk id="4" creationId="{DBC069A6-26FE-404D-A0B2-F8A48E5CBD76}"/>
          </ac:spMkLst>
        </pc:spChg>
      </pc:sldChg>
      <pc:sldChg chg="add del">
        <pc:chgData name="Nea Viljakainen" userId="31f03692-df5d-4046-a9e0-25d0beb92039" providerId="ADAL" clId="{5F0EAC37-351D-4BF8-912D-DD8AEEF0FCD5}" dt="2021-12-21T13:30:19.823" v="899" actId="2696"/>
        <pc:sldMkLst>
          <pc:docMk/>
          <pc:sldMk cId="31830687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61017999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582719185" sldId="278"/>
        </pc:sldMkLst>
      </pc:sldChg>
      <pc:sldChg chg="modSp add del mod">
        <pc:chgData name="Nea Viljakainen" userId="31f03692-df5d-4046-a9e0-25d0beb92039" providerId="ADAL" clId="{5F0EAC37-351D-4BF8-912D-DD8AEEF0FCD5}" dt="2021-12-21T13:30:22.843" v="900" actId="2696"/>
        <pc:sldMkLst>
          <pc:docMk/>
          <pc:sldMk cId="2972913290" sldId="278"/>
        </pc:sldMkLst>
        <pc:spChg chg="mod">
          <ac:chgData name="Nea Viljakainen" userId="31f03692-df5d-4046-a9e0-25d0beb92039" providerId="ADAL" clId="{5F0EAC37-351D-4BF8-912D-DD8AEEF0FCD5}" dt="2021-12-21T11:34:52.749" v="898" actId="20577"/>
          <ac:spMkLst>
            <pc:docMk/>
            <pc:sldMk cId="2972913290" sldId="278"/>
            <ac:spMk id="3" creationId="{852ED41E-AFA3-7E44-B34B-610010AA32E4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124611021" sldId="279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3147742105" sldId="280"/>
        </pc:sldMkLst>
      </pc:sldChg>
    </pc:docChg>
  </pc:docChgLst>
  <pc:docChgLst>
    <pc:chgData name="Holm, Kristiina M" userId="S::kristiina.holm_helsinki.fi#ext#@sanoma.onmicrosoft.com::13ceec02-1602-438f-9a14-69c3fedc9bc1" providerId="AD" clId="Web-{CFE267E9-0AFE-4198-500D-3166E0E559D8}"/>
    <pc:docChg chg="addSld modSld">
      <pc:chgData name="Holm, Kristiina M" userId="S::kristiina.holm_helsinki.fi#ext#@sanoma.onmicrosoft.com::13ceec02-1602-438f-9a14-69c3fedc9bc1" providerId="AD" clId="Web-{CFE267E9-0AFE-4198-500D-3166E0E559D8}" dt="2021-12-31T09:07:52.206" v="223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CFE267E9-0AFE-4198-500D-3166E0E559D8}" dt="2021-12-31T09:07:41.455" v="220" actId="1076"/>
        <pc:sldMkLst>
          <pc:docMk/>
          <pc:sldMk cId="2555081870" sldId="273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9:07:38.705" v="219" actId="14100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1.455" v="220" actId="1076"/>
          <ac:spMkLst>
            <pc:docMk/>
            <pc:sldMk cId="2555081870" sldId="273"/>
            <ac:spMk id="5" creationId="{EB7CAFAA-5F40-4F64-8EEB-2E918A807408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9:07:52.206" v="223" actId="14100"/>
        <pc:sldMkLst>
          <pc:docMk/>
          <pc:sldMk cId="2176725611" sldId="274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46:14.211" v="12" actId="1076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52.206" v="223" actId="14100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8.127" v="221" actId="1076"/>
          <ac:spMkLst>
            <pc:docMk/>
            <pc:sldMk cId="2176725611" sldId="274"/>
            <ac:spMk id="7" creationId="{E1ECFD94-185E-4968-9AF1-77E74571CA67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8:59:26.157" v="162" actId="20577"/>
        <pc:sldMkLst>
          <pc:docMk/>
          <pc:sldMk cId="4005425183" sldId="276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9:26.157" v="162" actId="20577"/>
          <ac:spMkLst>
            <pc:docMk/>
            <pc:sldMk cId="4005425183" sldId="276"/>
            <ac:spMk id="2" creationId="{2FC8E8E0-C9B0-6147-A985-0C2384FA1824}"/>
          </ac:spMkLst>
        </pc:spChg>
      </pc:sldChg>
      <pc:sldChg chg="delSp modSp add replId">
        <pc:chgData name="Holm, Kristiina M" userId="S::kristiina.holm_helsinki.fi#ext#@sanoma.onmicrosoft.com::13ceec02-1602-438f-9a14-69c3fedc9bc1" providerId="AD" clId="Web-{CFE267E9-0AFE-4198-500D-3166E0E559D8}" dt="2021-12-31T08:58:14.562" v="123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14.562" v="123" actId="20577"/>
          <ac:spMkLst>
            <pc:docMk/>
            <pc:sldMk cId="1306317318" sldId="277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01.106" v="103" actId="20577"/>
          <ac:spMkLst>
            <pc:docMk/>
            <pc:sldMk cId="1306317318" sldId="277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57.842" v="112" actId="20577"/>
          <ac:spMkLst>
            <pc:docMk/>
            <pc:sldMk cId="1306317318" sldId="277"/>
            <ac:spMk id="4" creationId="{A8F48052-DD01-E94C-B6C8-DBA3C6F82C78}"/>
          </ac:spMkLst>
        </pc:spChg>
        <pc:spChg chg="del">
          <ac:chgData name="Holm, Kristiina M" userId="S::kristiina.holm_helsinki.fi#ext#@sanoma.onmicrosoft.com::13ceec02-1602-438f-9a14-69c3fedc9bc1" providerId="AD" clId="Web-{CFE267E9-0AFE-4198-500D-3166E0E559D8}" dt="2021-12-31T08:45:35.787" v="1"/>
          <ac:spMkLst>
            <pc:docMk/>
            <pc:sldMk cId="1306317318" sldId="277"/>
            <ac:spMk id="7" creationId="{E1ECFD94-185E-4968-9AF1-77E74571CA67}"/>
          </ac:spMkLst>
        </pc:spChg>
      </pc:sldChg>
      <pc:sldChg chg="modSp add replId">
        <pc:chgData name="Holm, Kristiina M" userId="S::kristiina.holm_helsinki.fi#ext#@sanoma.onmicrosoft.com::13ceec02-1602-438f-9a14-69c3fedc9bc1" providerId="AD" clId="Web-{CFE267E9-0AFE-4198-500D-3166E0E559D8}" dt="2021-12-31T08:59:05.641" v="161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08.983" v="118" actId="20577"/>
          <ac:spMkLst>
            <pc:docMk/>
            <pc:sldMk cId="265808681" sldId="278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9:05.641" v="161" actId="20577"/>
          <ac:spMkLst>
            <pc:docMk/>
            <pc:sldMk cId="265808681" sldId="278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8:05.264" v="116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Atte Tahvanainen" userId="S::atte.tahvanainen_eduvantaa.fi#ext#@sanoma.onmicrosoft.com::853ca15b-ce22-4934-8573-66ff96d94fcd" providerId="AD" clId="Web-{C2C65966-5D46-4E0A-E3E6-56983C58E2A2}"/>
    <pc:docChg chg="modSld">
      <pc:chgData name="Atte Tahvanainen" userId="S::atte.tahvanainen_eduvantaa.fi#ext#@sanoma.onmicrosoft.com::853ca15b-ce22-4934-8573-66ff96d94fcd" providerId="AD" clId="Web-{C2C65966-5D46-4E0A-E3E6-56983C58E2A2}" dt="2022-01-10T10:25:31.392" v="11" actId="20577"/>
      <pc:docMkLst>
        <pc:docMk/>
      </pc:docMkLst>
      <pc:sldChg chg="modSp">
        <pc:chgData name="Atte Tahvanainen" userId="S::atte.tahvanainen_eduvantaa.fi#ext#@sanoma.onmicrosoft.com::853ca15b-ce22-4934-8573-66ff96d94fcd" providerId="AD" clId="Web-{C2C65966-5D46-4E0A-E3E6-56983C58E2A2}" dt="2022-01-10T10:24:58.689" v="4" actId="20577"/>
        <pc:sldMkLst>
          <pc:docMk/>
          <pc:sldMk cId="1895951696" sldId="282"/>
        </pc:sldMkLst>
        <pc:spChg chg="mod">
          <ac:chgData name="Atte Tahvanainen" userId="S::atte.tahvanainen_eduvantaa.fi#ext#@sanoma.onmicrosoft.com::853ca15b-ce22-4934-8573-66ff96d94fcd" providerId="AD" clId="Web-{C2C65966-5D46-4E0A-E3E6-56983C58E2A2}" dt="2022-01-10T10:24:58.689" v="4" actId="20577"/>
          <ac:spMkLst>
            <pc:docMk/>
            <pc:sldMk cId="1895951696" sldId="282"/>
            <ac:spMk id="3" creationId="{326DDE45-A503-5A45-A106-78A97ECA3897}"/>
          </ac:spMkLst>
        </pc:spChg>
      </pc:sldChg>
      <pc:sldChg chg="modSp">
        <pc:chgData name="Atte Tahvanainen" userId="S::atte.tahvanainen_eduvantaa.fi#ext#@sanoma.onmicrosoft.com::853ca15b-ce22-4934-8573-66ff96d94fcd" providerId="AD" clId="Web-{C2C65966-5D46-4E0A-E3E6-56983C58E2A2}" dt="2022-01-10T10:25:31.392" v="11" actId="20577"/>
        <pc:sldMkLst>
          <pc:docMk/>
          <pc:sldMk cId="824614211" sldId="284"/>
        </pc:sldMkLst>
        <pc:spChg chg="mod">
          <ac:chgData name="Atte Tahvanainen" userId="S::atte.tahvanainen_eduvantaa.fi#ext#@sanoma.onmicrosoft.com::853ca15b-ce22-4934-8573-66ff96d94fcd" providerId="AD" clId="Web-{C2C65966-5D46-4E0A-E3E6-56983C58E2A2}" dt="2022-01-10T10:25:31.392" v="11" actId="20577"/>
          <ac:spMkLst>
            <pc:docMk/>
            <pc:sldMk cId="824614211" sldId="284"/>
            <ac:spMk id="3" creationId="{852ED41E-AFA3-7E44-B34B-610010AA32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12.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Aivoperäisiä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häiriöitä</a:t>
            </a:r>
            <a:endParaRPr lang="en-US" sz="440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084531" cy="1499616"/>
          </a:xfrm>
        </p:spPr>
        <p:txBody>
          <a:bodyPr>
            <a:normAutofit/>
          </a:bodyPr>
          <a:lstStyle/>
          <a:p>
            <a:r>
              <a:rPr lang="fi-FI" dirty="0"/>
              <a:t>Aivoperäiset tiedonkäsittelyn 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129203"/>
            <a:ext cx="10428044" cy="429718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Neuropsykologinen häiriö</a:t>
            </a:r>
            <a:r>
              <a:rPr lang="fi-FI" dirty="0">
                <a:ea typeface="+mn-lt"/>
                <a:cs typeface="+mn-lt"/>
              </a:rPr>
              <a:t>: muutos yksilön kognitiivisessa toimintakyvyssä tai käyttäytymisessä</a:t>
            </a:r>
            <a:endParaRPr lang="fi-FI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aiheutuu </a:t>
            </a:r>
            <a:r>
              <a:rPr lang="fi-FI" dirty="0">
                <a:ea typeface="+mn-lt"/>
                <a:cs typeface="+mn-lt"/>
              </a:rPr>
              <a:t>aivojen vaurioiden ja aivojen rakenteen tai toiminnan poikkeamien seurauksena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 Tiedonkäsittelyn</a:t>
            </a:r>
            <a:r>
              <a:rPr lang="fi-FI" b="1" dirty="0">
                <a:ea typeface="+mn-lt"/>
                <a:cs typeface="+mn-lt"/>
              </a:rPr>
              <a:t> häiriöt:</a:t>
            </a:r>
            <a:r>
              <a:rPr lang="fi-FI" dirty="0">
                <a:ea typeface="+mn-lt"/>
                <a:cs typeface="+mn-lt"/>
              </a:rPr>
              <a:t> voivat syntyä kehityksellisten häiriöiden, akuuttien häiriöiden tai neurologisten sairauksien seurauksena</a:t>
            </a:r>
          </a:p>
          <a:p>
            <a:pPr marL="127635" lvl="1" indent="0">
              <a:buNone/>
            </a:pP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9EAF14B-B5CB-4FF0-AEC3-50955B7F4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507" y="3931827"/>
            <a:ext cx="7246834" cy="248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639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084531" cy="1499616"/>
          </a:xfrm>
        </p:spPr>
        <p:txBody>
          <a:bodyPr>
            <a:normAutofit/>
          </a:bodyPr>
          <a:lstStyle/>
          <a:p>
            <a:r>
              <a:rPr lang="fi-FI" dirty="0"/>
              <a:t>Neuropsykologinen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97833"/>
            <a:ext cx="7146150" cy="4607848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Neuropsykologinen kuntoutus:</a:t>
            </a:r>
            <a:r>
              <a:rPr lang="fi-FI" dirty="0">
                <a:ea typeface="+mn-lt"/>
                <a:cs typeface="+mn-lt"/>
              </a:rPr>
              <a:t> pyritään vähentämään häiriöön liittyviä vaikeuksia ja toimintakyvyn haittaa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Aluksi keskeistä on </a:t>
            </a:r>
            <a:r>
              <a:rPr lang="fi-FI" b="1" dirty="0">
                <a:ea typeface="+mn-lt"/>
                <a:cs typeface="+mn-lt"/>
              </a:rPr>
              <a:t>oiretiedostus</a:t>
            </a:r>
            <a:r>
              <a:rPr lang="fi-FI" dirty="0">
                <a:ea typeface="+mn-lt"/>
                <a:cs typeface="+mn-lt"/>
              </a:rPr>
              <a:t>: potilas tunnistaa vaikeutensa tiedonkäsittelyssä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 Kuntoutuksen tavoitteena uudelleenrakentaminen tai kompensaatio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 Uudelleenrakentaminen:</a:t>
            </a:r>
            <a:r>
              <a:rPr lang="fi-FI" dirty="0"/>
              <a:t> </a:t>
            </a:r>
            <a:r>
              <a:rPr lang="fi-FI" dirty="0">
                <a:ea typeface="+mn-lt"/>
                <a:cs typeface="+mn-lt"/>
              </a:rPr>
              <a:t>plastisten muutosten aikaan saaminen aivoissa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vaurioituneen aivoalueen toimintakykyisinä säilyneet lähialueet ottavat tehtäväkseen vaurioituneen alueen toimintoja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 Kompensaatio:</a:t>
            </a:r>
            <a:r>
              <a:rPr lang="fi-FI" dirty="0"/>
              <a:t> </a:t>
            </a:r>
            <a:r>
              <a:rPr lang="fi-FI" dirty="0">
                <a:ea typeface="+mn-lt"/>
                <a:cs typeface="+mn-lt"/>
              </a:rPr>
              <a:t>vaurioitunutta toimintoa pyritään korvaamaan uusia toimintatapoja harjoittelemalla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Kuva 5" descr="Kuva, joka sisältää kohteen henkilö, poika, ulko, nuori&#10;&#10;Kuvaus luotu automaattisesti">
            <a:extLst>
              <a:ext uri="{FF2B5EF4-FFF2-40B4-BE49-F238E27FC236}">
                <a16:creationId xmlns:a16="http://schemas.microsoft.com/office/drawing/2014/main" id="{18CA8EE0-6990-4960-888D-EF253FDAA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8018" y="1707776"/>
            <a:ext cx="3012141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Tarkkaavaisuuden häiriöt: </a:t>
            </a:r>
            <a:r>
              <a:rPr lang="fi-FI" dirty="0" err="1"/>
              <a:t>neglect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908791" cy="4055184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b="1" err="1">
                <a:ea typeface="+mn-lt"/>
                <a:cs typeface="+mn-lt"/>
              </a:rPr>
              <a:t>Neglect</a:t>
            </a:r>
            <a:r>
              <a:rPr lang="fi-FI" dirty="0">
                <a:ea typeface="+mn-lt"/>
                <a:cs typeface="+mn-lt"/>
              </a:rPr>
              <a:t>: aivovaurion aiheuttama tarkkaavaisuushäiriö, jossa henkilö ei kiinnitä huomiota vaurioituneen aivopuoliskon </a:t>
            </a:r>
            <a:r>
              <a:rPr lang="fi-FI">
                <a:ea typeface="+mn-lt"/>
                <a:cs typeface="+mn-lt"/>
              </a:rPr>
              <a:t>vastakkaisella puolella esiintyviin ärsykkeisiin</a:t>
            </a:r>
            <a:endParaRPr lang="fi-FI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>
                <a:ea typeface="+mn-lt"/>
                <a:cs typeface="+mn-lt"/>
              </a:rPr>
              <a:t>ongelmia erityisesti tarkkaavaisuuden suuntaamisessa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>
                <a:ea typeface="+mn-lt"/>
                <a:cs typeface="+mn-lt"/>
              </a:rPr>
              <a:t>yleensä kyseessä on oikean aivopuoliskon vaurio, joka </a:t>
            </a:r>
            <a:r>
              <a:rPr lang="fi-FI" dirty="0">
                <a:ea typeface="+mn-lt"/>
                <a:cs typeface="+mn-lt"/>
              </a:rPr>
              <a:t>aiheuttaa vasemman näkökentän häiriön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>
                <a:ea typeface="+mn-lt"/>
                <a:cs typeface="+mn-lt"/>
              </a:rPr>
              <a:t>Neglect-oireiden </a:t>
            </a:r>
            <a:r>
              <a:rPr lang="fi-FI" b="1">
                <a:ea typeface="+mn-lt"/>
                <a:cs typeface="+mn-lt"/>
              </a:rPr>
              <a:t>kuntoutus: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>
                <a:ea typeface="+mn-lt"/>
                <a:cs typeface="+mn-lt"/>
              </a:rPr>
              <a:t>alkuvaiheessa keskeistä oiretiedostus eli annetaan tietoa sairaudesta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>
                <a:ea typeface="+mn-lt"/>
                <a:cs typeface="+mn-lt"/>
              </a:rPr>
              <a:t>kuntoutuksessa ohjataan mm. järjestelmällisesti tarkkailemaan kehon, toimintakentän ja havaintokentän vasenta puolta</a:t>
            </a:r>
            <a:endParaRPr lang="fi-FI"/>
          </a:p>
          <a:p>
            <a:pPr>
              <a:buFont typeface="Arial" panose="020B0602020104020603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pic>
        <p:nvPicPr>
          <p:cNvPr id="6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6EAA0B5-0B0C-43DA-A10C-8393ACF15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5828" y="1715844"/>
            <a:ext cx="3982380" cy="4502076"/>
          </a:xfrm>
          <a:prstGeom prst="rect">
            <a:avLst/>
          </a:prstGeom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Tarkkaavaisuuden häiriöt: ADHD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276" y="2286000"/>
            <a:ext cx="6391786" cy="4135418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ADHD</a:t>
            </a:r>
            <a:r>
              <a:rPr lang="fi-FI" dirty="0">
                <a:ea typeface="+mn-lt"/>
                <a:cs typeface="+mn-lt"/>
              </a:rPr>
              <a:t>: aktiivisuuden ja tarkkaavuuden häiriö (</a:t>
            </a:r>
            <a:r>
              <a:rPr lang="fi-FI" dirty="0" err="1">
                <a:ea typeface="+mn-lt"/>
                <a:cs typeface="+mn-lt"/>
              </a:rPr>
              <a:t>Attention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Deficit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Hyperactivity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Disorder</a:t>
            </a:r>
            <a:r>
              <a:rPr lang="fi-FI" dirty="0">
                <a:ea typeface="+mn-lt"/>
                <a:cs typeface="+mn-lt"/>
              </a:rPr>
              <a:t>)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kehityksellinen häiriö, joka on osin perinnöllinen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yksilön kyky suunnata ja ylläpitää tarkkaavaisuuttaan on rajoittunut, jonka vuoksi myös henkilön toiminta on ylivilkasta</a:t>
            </a:r>
            <a:endParaRPr lang="fi-FI" dirty="0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pääasialliset oireet tarkkaamattomuus, ylivilkkaus ja impulsiivisuus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ADHD-lasten aivojen otsalohkojen etuosien kehitys on usein poikkeavaa muihin lapsiin verrattuna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dirty="0"/>
              <a:t>ADHD:n </a:t>
            </a:r>
            <a:r>
              <a:rPr lang="fi-FI" b="1" dirty="0"/>
              <a:t>kuntoutus: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/>
              <a:t>kuuluu </a:t>
            </a:r>
            <a:r>
              <a:rPr lang="fi-FI" dirty="0">
                <a:ea typeface="+mn-lt"/>
                <a:cs typeface="+mn-lt"/>
              </a:rPr>
              <a:t>muun muassa tiedon lisääminen häiriöstä, lääkitys ja käyttäytymisterapeuttinen hoito</a:t>
            </a:r>
            <a:endParaRPr lang="fi-FI" dirty="0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harjoitellaan tunnistamaan keskittymiseen vaikuttavia tekijöitä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opetellaan uusia, paremmin toimivia tapoja tunteiden säätelyyn, ajanhallintaan ja oppimiseen </a:t>
            </a:r>
            <a:endParaRPr lang="fi-FI" dirty="0"/>
          </a:p>
          <a:p>
            <a:pPr>
              <a:buFont typeface="Arial" panose="020B0602020104020603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6" name="Kuva 6">
            <a:extLst>
              <a:ext uri="{FF2B5EF4-FFF2-40B4-BE49-F238E27FC236}">
                <a16:creationId xmlns:a16="http://schemas.microsoft.com/office/drawing/2014/main" id="{FFC13B21-6674-41C9-8071-30706ED3D6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14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muistihäiriöt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 anchor="t"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Muistihäiriö</a:t>
            </a:r>
            <a:r>
              <a:rPr lang="fi-FI" dirty="0">
                <a:ea typeface="+mn-lt"/>
                <a:cs typeface="+mn-lt"/>
              </a:rPr>
              <a:t> voi aiheutua esimerkiksi aivovauriosta tai aivojen sairaudesta</a:t>
            </a:r>
            <a:endParaRPr lang="en-US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häiriö </a:t>
            </a:r>
            <a:r>
              <a:rPr lang="fi-FI" b="1" dirty="0">
                <a:ea typeface="+mn-lt"/>
                <a:cs typeface="+mn-lt"/>
              </a:rPr>
              <a:t>säilömuistiin tallennuksessa: </a:t>
            </a:r>
            <a:r>
              <a:rPr lang="fi-FI" dirty="0">
                <a:ea typeface="+mn-lt"/>
                <a:cs typeface="+mn-lt"/>
              </a:rPr>
              <a:t>uusien muistojen muodostaminen vaurion jälkeisestä ajasta häiriintynyt</a:t>
            </a:r>
            <a:endParaRPr lang="en-US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häiriö </a:t>
            </a:r>
            <a:r>
              <a:rPr lang="fi-FI" b="1" dirty="0">
                <a:ea typeface="+mn-lt"/>
                <a:cs typeface="+mn-lt"/>
              </a:rPr>
              <a:t>muistista haussa ja palautuksessa </a:t>
            </a:r>
            <a:r>
              <a:rPr lang="fi-FI" dirty="0">
                <a:ea typeface="+mn-lt"/>
                <a:cs typeface="+mn-lt"/>
              </a:rPr>
              <a:t>tai </a:t>
            </a:r>
            <a:r>
              <a:rPr lang="fi-FI" b="1" dirty="0">
                <a:ea typeface="+mn-lt"/>
                <a:cs typeface="+mn-lt"/>
              </a:rPr>
              <a:t>muistissa säilymisessä: </a:t>
            </a:r>
            <a:r>
              <a:rPr lang="fi-FI" dirty="0">
                <a:ea typeface="+mn-lt"/>
                <a:cs typeface="+mn-lt"/>
              </a:rPr>
              <a:t>vauriota edeltäneiden asioiden muistaminen häiriintynyt</a:t>
            </a:r>
            <a:endParaRPr lang="en-US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Amnesia:</a:t>
            </a:r>
            <a:r>
              <a:rPr lang="fi-FI" dirty="0">
                <a:ea typeface="+mn-lt"/>
                <a:cs typeface="+mn-lt"/>
              </a:rPr>
              <a:t> säilömuistiin tallennus ei onnistu lainkaan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amnesia-nimitystä käytetään myös yleiskäsitteenä muistihäiriöistä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Muistihäiriöiden </a:t>
            </a:r>
            <a:r>
              <a:rPr lang="fi-FI" b="1">
                <a:ea typeface="+mn-lt"/>
                <a:cs typeface="+mn-lt"/>
              </a:rPr>
              <a:t>kuntoutus: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>
                <a:ea typeface="+mn-lt"/>
                <a:cs typeface="+mn-lt"/>
              </a:rPr>
              <a:t>painottuu tukemaan arjen toimintakyvyn säilyttämistä</a:t>
            </a:r>
            <a:endParaRPr lang="fi-FI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etenevien muistisairauksien kuntoutuksessa ei juurikaan pyritä </a:t>
            </a:r>
            <a:r>
              <a:rPr lang="fi-FI">
                <a:ea typeface="+mn-lt"/>
                <a:cs typeface="+mn-lt"/>
              </a:rPr>
              <a:t>muistitoimintojen uudelleenrakentamiseen vaan kompensaatioon</a:t>
            </a:r>
            <a:endParaRPr lang="fi-FI" dirty="0"/>
          </a:p>
          <a:p>
            <a:pPr marL="264795" lvl="1"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5" name="Kuva 6" descr="Kuva, joka sisältää kohteen teksti, pöytä, sisä, henkilö&#10;&#10;Kuvaus luotu automaattisesti">
            <a:extLst>
              <a:ext uri="{FF2B5EF4-FFF2-40B4-BE49-F238E27FC236}">
                <a16:creationId xmlns:a16="http://schemas.microsoft.com/office/drawing/2014/main" id="{DD2C1977-1A27-4EBD-B40C-37670C2FDB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10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246112" cy="1499616"/>
          </a:xfrm>
        </p:spPr>
        <p:txBody>
          <a:bodyPr>
            <a:normAutofit/>
          </a:bodyPr>
          <a:lstStyle/>
          <a:p>
            <a:r>
              <a:rPr lang="fi-FI" dirty="0"/>
              <a:t>Muistihäiriöt: Alzheimerin tauti ja dementia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Muistihäiriöitä voivat aiheuttaa esim. Alzheimerin tauti ja muut dementiat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Alzheimerin tauti</a:t>
            </a:r>
            <a:r>
              <a:rPr lang="fi-FI" dirty="0">
                <a:ea typeface="+mn-lt"/>
                <a:cs typeface="+mn-lt"/>
              </a:rPr>
              <a:t> aivojen rappeumasairaus, joka vaikeuttaa muistitoimintoja ja aiheuttaa dementiaa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neurologinen sairaus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Dementia</a:t>
            </a:r>
            <a:r>
              <a:rPr lang="fi-FI" dirty="0">
                <a:ea typeface="+mn-lt"/>
                <a:cs typeface="+mn-lt"/>
              </a:rPr>
              <a:t>: oireyhtymä, johon kuuluu usein muistin ja </a:t>
            </a:r>
            <a:r>
              <a:rPr lang="fi-FI">
                <a:ea typeface="+mn-lt"/>
                <a:cs typeface="+mn-lt"/>
              </a:rPr>
              <a:t>muiden kognitiivisten toimintojen heikentymistä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>
                <a:ea typeface="+mn-lt"/>
                <a:cs typeface="+mn-lt"/>
              </a:rPr>
              <a:t>semanttinen dementia:</a:t>
            </a:r>
            <a:r>
              <a:rPr lang="fi-FI" dirty="0">
                <a:ea typeface="+mn-lt"/>
                <a:cs typeface="+mn-lt"/>
              </a:rPr>
              <a:t> aivosairaus, jossa henkilö vähitellen menettää kyvyn ymmärtää sanojen merkityksiä ja sitä, miten eri sanat liittyvät toisiinsa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6" name="Kuva 6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DEC3FF15-16B0-4581-AC4F-86F64238BD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0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425405" cy="1499616"/>
          </a:xfrm>
        </p:spPr>
        <p:txBody>
          <a:bodyPr>
            <a:normAutofit/>
          </a:bodyPr>
          <a:lstStyle/>
          <a:p>
            <a:r>
              <a:rPr lang="fi-FI" dirty="0"/>
              <a:t>Kielelliset häiriöt: lukivaikeus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3340"/>
            <a:ext cx="6066818" cy="4135418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Lukivaikeus</a:t>
            </a:r>
            <a:r>
              <a:rPr lang="fi-FI" sz="2400" dirty="0">
                <a:ea typeface="+mn-lt"/>
                <a:cs typeface="+mn-lt"/>
              </a:rPr>
              <a:t> (dysleksia, lukihäiriö): lukemisen ja kirjoittamisen erityisvaikeus </a:t>
            </a:r>
            <a:endParaRPr lang="fi-FI" sz="24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kehityksellinen häiriö, joka on osin perinnöllinen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lukeminen yleensä hidasta tai vaikeaa</a:t>
            </a:r>
            <a:endParaRPr lang="fi-FI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yksittäisten sanojen lukemisessa voi tulla virheitä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luetun ymmärtäminen hankalaa</a:t>
            </a:r>
            <a:endParaRPr lang="fi-FI" sz="16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kirjoittaessa kirjaimet tai niiden paikat saattavat sekoittua tai kirjaimia jää puuttumaan</a:t>
            </a:r>
            <a:endParaRPr lang="fi-FI" sz="16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>
                <a:ea typeface="+mn-lt"/>
                <a:cs typeface="+mn-lt"/>
              </a:rPr>
              <a:t>lukivaikeus ei johdu tyhmyydestä tai laiskuudesta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 Lukivaikeuden tukemisessa keskeistä on pyrkiä etsimään keinoja siihen, miten oppimista voisi helpottaa</a:t>
            </a:r>
            <a:endParaRPr lang="fi-FI" sz="20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7" name="Kuva 7" descr="Kuva, joka sisältää kohteen sisä, henkilö&#10;&#10;Kuvaus luotu automaattisesti">
            <a:extLst>
              <a:ext uri="{FF2B5EF4-FFF2-40B4-BE49-F238E27FC236}">
                <a16:creationId xmlns:a16="http://schemas.microsoft.com/office/drawing/2014/main" id="{6F30F488-D30D-413E-9CC6-238CA4A20C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1335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95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Kielelliset häiriöt: afasia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293"/>
            <a:ext cx="6223700" cy="4034566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 </a:t>
            </a:r>
            <a:r>
              <a:rPr lang="fi-FI" b="1" dirty="0"/>
              <a:t>Afasia</a:t>
            </a:r>
            <a:r>
              <a:rPr lang="fi-FI" dirty="0"/>
              <a:t>: </a:t>
            </a:r>
            <a:r>
              <a:rPr lang="fi-FI" dirty="0">
                <a:ea typeface="+mn-lt"/>
                <a:cs typeface="+mn-lt"/>
              </a:rPr>
              <a:t>aivovauriosta seurannut kielellinen häiriö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puheen havaitsemisen, tuottamisen ja ymmärtämisen häiriöt</a:t>
            </a:r>
            <a:endParaRPr lang="fi-FI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lukemisen ja kirjoittamisen häiriöt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vuorovaikutustilanteiden vaikeutuminen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aivojen vasemman puoleisten alueiden vauriot voivat aiheuttaa etenkin </a:t>
            </a:r>
            <a:r>
              <a:rPr lang="fi-FI" err="1">
                <a:ea typeface="+mn-lt"/>
                <a:cs typeface="+mn-lt"/>
              </a:rPr>
              <a:t>Brocan</a:t>
            </a:r>
            <a:r>
              <a:rPr lang="fi-FI" dirty="0">
                <a:ea typeface="+mn-lt"/>
                <a:cs typeface="+mn-lt"/>
              </a:rPr>
              <a:t> tai </a:t>
            </a:r>
            <a:r>
              <a:rPr lang="fi-FI" err="1">
                <a:ea typeface="+mn-lt"/>
                <a:cs typeface="+mn-lt"/>
              </a:rPr>
              <a:t>Wernicken</a:t>
            </a:r>
            <a:r>
              <a:rPr lang="fi-FI" dirty="0">
                <a:ea typeface="+mn-lt"/>
                <a:cs typeface="+mn-lt"/>
              </a:rPr>
              <a:t> afasiaa</a:t>
            </a: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 Kielellisten häiriöiden </a:t>
            </a:r>
            <a:r>
              <a:rPr lang="fi-FI" b="1">
                <a:ea typeface="+mn-lt"/>
                <a:cs typeface="+mn-lt"/>
              </a:rPr>
              <a:t>kuntoutus: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>
                <a:ea typeface="+mn-lt"/>
                <a:cs typeface="+mn-lt"/>
              </a:rPr>
              <a:t>autetaan muun muassa</a:t>
            </a:r>
            <a:r>
              <a:rPr lang="fi-FI" dirty="0">
                <a:ea typeface="+mn-lt"/>
                <a:cs typeface="+mn-lt"/>
              </a:rPr>
              <a:t> puheen, kommunikaation, äänen, lukemisen ja kirjoittamisen sekä suun motorisen toiminnan vaikeuksissa</a:t>
            </a:r>
            <a:endParaRPr lang="fi-FI"/>
          </a:p>
          <a:p>
            <a:pPr>
              <a:buFont typeface="Tw Cen MT" panose="020B0604020202020204" pitchFamily="34" charset="0"/>
              <a:buChar char=" "/>
            </a:pP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  <a:p>
            <a:pPr>
              <a:buFont typeface="Tw Cen MT" panose="020B0604020202020204" pitchFamily="34" charset="0"/>
              <a:buChar char=" 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6" name="Kuva 6" descr="Kuva, joka sisältää kohteen teksti, henkilö, sisä, lattia&#10;&#10;Kuvaus luotu automaattisesti">
            <a:extLst>
              <a:ext uri="{FF2B5EF4-FFF2-40B4-BE49-F238E27FC236}">
                <a16:creationId xmlns:a16="http://schemas.microsoft.com/office/drawing/2014/main" id="{C03B2C54-B458-49C4-95B3-AFDF10CC7E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7" r="-2" b="-2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52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59B6587-3F26-42B2-A9E3-0B0B148FF4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13340</TotalTime>
  <Words>642</Words>
  <Application>Microsoft Office PowerPoint</Application>
  <PresentationFormat>Laajakuva</PresentationFormat>
  <Paragraphs>83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Integraali</vt:lpstr>
      <vt:lpstr>12. Aivoperäisiä tiedonkäsittelyn häiriöitä</vt:lpstr>
      <vt:lpstr>Aivoperäiset tiedonkäsittelyn häiriöt</vt:lpstr>
      <vt:lpstr>Neuropsykologinen kuntoutus</vt:lpstr>
      <vt:lpstr>Tarkkaavaisuuden häiriöt: neglect</vt:lpstr>
      <vt:lpstr>Tarkkaavaisuuden häiriöt: ADHD</vt:lpstr>
      <vt:lpstr>muistihäiriöt</vt:lpstr>
      <vt:lpstr>Muistihäiriöt: Alzheimerin tauti ja dementia</vt:lpstr>
      <vt:lpstr>Kielelliset häiriöt: lukivaikeus</vt:lpstr>
      <vt:lpstr>Kielelliset häiriöt: afasia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/>
  <cp:lastModifiedBy>Nea Viljakainen</cp:lastModifiedBy>
  <cp:revision>1303</cp:revision>
  <dcterms:created xsi:type="dcterms:W3CDTF">2021-05-18T05:21:46Z</dcterms:created>
  <dcterms:modified xsi:type="dcterms:W3CDTF">2022-01-27T15:08:00Z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