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73" r:id="rId6"/>
    <p:sldId id="279" r:id="rId7"/>
    <p:sldId id="280" r:id="rId8"/>
    <p:sldId id="287" r:id="rId9"/>
    <p:sldId id="286" r:id="rId10"/>
    <p:sldId id="281" r:id="rId11"/>
    <p:sldId id="282" r:id="rId12"/>
    <p:sldId id="278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C27A3-5DF3-5E43-C31C-ADACF8DBA4AA}" v="842" dt="2022-01-08T06:13:54.420"/>
    <p1510:client id="{370945AF-0FFA-650B-0A76-AA0DEE1E11C7}" v="88" dt="2022-01-09T07:45:49.219"/>
    <p1510:client id="{5F0EAC37-351D-4BF8-912D-DD8AEEF0FCD5}" v="230" dt="2021-12-15T12:04:16.699"/>
    <p1510:client id="{6B5AB171-1984-9495-9169-493906492A3D}" v="4" dt="2021-12-31T09:09:30.500"/>
    <p1510:client id="{6C98309F-EEF2-1A5E-649D-155F6630128A}" v="25" dt="2022-01-03T15:17:27.635"/>
    <p1510:client id="{8269717D-4898-2F79-FB8F-B1FA5D32A01C}" v="507" dt="2022-01-05T09:03:33.117"/>
    <p1510:client id="{CFE267E9-0AFE-4198-500D-3166E0E559D8}" v="228" dt="2021-12-31T09:07:52.206"/>
    <p1510:client id="{D420BAF3-F39C-C9FD-1D37-DF0B61772250}" v="3" dt="2022-01-01T08:49:25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m, Kristiina M" userId="S::kristiina.holm_helsinki.fi#ext#@sanoma.onmicrosoft.com::13ceec02-1602-438f-9a14-69c3fedc9bc1" providerId="AD" clId="Web-{D420BAF3-F39C-C9FD-1D37-DF0B61772250}"/>
    <pc:docChg chg="modSld">
      <pc:chgData name="Holm, Kristiina M" userId="S::kristiina.holm_helsinki.fi#ext#@sanoma.onmicrosoft.com::13ceec02-1602-438f-9a14-69c3fedc9bc1" providerId="AD" clId="Web-{D420BAF3-F39C-C9FD-1D37-DF0B61772250}" dt="2022-01-01T08:49:25.075" v="1" actId="20577"/>
      <pc:docMkLst>
        <pc:docMk/>
      </pc:docMkLst>
      <pc:sldChg chg="modSp">
        <pc:chgData name="Holm, Kristiina M" userId="S::kristiina.holm_helsinki.fi#ext#@sanoma.onmicrosoft.com::13ceec02-1602-438f-9a14-69c3fedc9bc1" providerId="AD" clId="Web-{D420BAF3-F39C-C9FD-1D37-DF0B61772250}" dt="2022-01-01T08:49:25.075" v="1" actId="20577"/>
        <pc:sldMkLst>
          <pc:docMk/>
          <pc:sldMk cId="1306317318" sldId="277"/>
        </pc:sldMkLst>
        <pc:spChg chg="mod">
          <ac:chgData name="Holm, Kristiina M" userId="S::kristiina.holm_helsinki.fi#ext#@sanoma.onmicrosoft.com::13ceec02-1602-438f-9a14-69c3fedc9bc1" providerId="AD" clId="Web-{D420BAF3-F39C-C9FD-1D37-DF0B61772250}" dt="2022-01-01T08:49:25.075" v="1" actId="20577"/>
          <ac:spMkLst>
            <pc:docMk/>
            <pc:sldMk cId="1306317318" sldId="277"/>
            <ac:spMk id="4" creationId="{A8F48052-DD01-E94C-B6C8-DBA3C6F82C78}"/>
          </ac:spMkLst>
        </pc:spChg>
      </pc:sldChg>
      <pc:sldChg chg="modSp">
        <pc:chgData name="Holm, Kristiina M" userId="S::kristiina.holm_helsinki.fi#ext#@sanoma.onmicrosoft.com::13ceec02-1602-438f-9a14-69c3fedc9bc1" providerId="AD" clId="Web-{D420BAF3-F39C-C9FD-1D37-DF0B61772250}" dt="2022-01-01T08:49:19.950" v="0" actId="20577"/>
        <pc:sldMkLst>
          <pc:docMk/>
          <pc:sldMk cId="265808681" sldId="278"/>
        </pc:sldMkLst>
        <pc:spChg chg="mod">
          <ac:chgData name="Holm, Kristiina M" userId="S::kristiina.holm_helsinki.fi#ext#@sanoma.onmicrosoft.com::13ceec02-1602-438f-9a14-69c3fedc9bc1" providerId="AD" clId="Web-{D420BAF3-F39C-C9FD-1D37-DF0B61772250}" dt="2022-01-01T08:49:19.950" v="0" actId="20577"/>
          <ac:spMkLst>
            <pc:docMk/>
            <pc:sldMk cId="265808681" sldId="278"/>
            <ac:spMk id="4" creationId="{A8F48052-DD01-E94C-B6C8-DBA3C6F82C78}"/>
          </ac:spMkLst>
        </pc:spChg>
      </pc:sldChg>
    </pc:docChg>
  </pc:docChgLst>
  <pc:docChgLst>
    <pc:chgData name="Atte Tahvanainen" userId="S::atte.tahvanainen_eduvantaa.fi#ext#@sanoma.onmicrosoft.com::853ca15b-ce22-4934-8573-66ff96d94fcd" providerId="AD" clId="Web-{09DC27A3-5DF3-5E43-C31C-ADACF8DBA4AA}"/>
    <pc:docChg chg="addSld delSld modSld sldOrd">
      <pc:chgData name="Atte Tahvanainen" userId="S::atte.tahvanainen_eduvantaa.fi#ext#@sanoma.onmicrosoft.com::853ca15b-ce22-4934-8573-66ff96d94fcd" providerId="AD" clId="Web-{09DC27A3-5DF3-5E43-C31C-ADACF8DBA4AA}" dt="2022-01-08T06:13:54.420" v="843" actId="14100"/>
      <pc:docMkLst>
        <pc:docMk/>
      </pc:docMkLst>
      <pc:sldChg chg="modSp">
        <pc:chgData name="Atte Tahvanainen" userId="S::atte.tahvanainen_eduvantaa.fi#ext#@sanoma.onmicrosoft.com::853ca15b-ce22-4934-8573-66ff96d94fcd" providerId="AD" clId="Web-{09DC27A3-5DF3-5E43-C31C-ADACF8DBA4AA}" dt="2022-01-08T06:11:50.429" v="831" actId="1076"/>
        <pc:sldMkLst>
          <pc:docMk/>
          <pc:sldMk cId="2555081870" sldId="273"/>
        </pc:sldMkLst>
        <pc:picChg chg="mod">
          <ac:chgData name="Atte Tahvanainen" userId="S::atte.tahvanainen_eduvantaa.fi#ext#@sanoma.onmicrosoft.com::853ca15b-ce22-4934-8573-66ff96d94fcd" providerId="AD" clId="Web-{09DC27A3-5DF3-5E43-C31C-ADACF8DBA4AA}" dt="2022-01-08T06:11:50.429" v="831" actId="1076"/>
          <ac:picMkLst>
            <pc:docMk/>
            <pc:sldMk cId="2555081870" sldId="273"/>
            <ac:picMk id="6" creationId="{D6E60AFB-559E-401E-93F6-BDD48880381D}"/>
          </ac:picMkLst>
        </pc:picChg>
      </pc:sldChg>
      <pc:sldChg chg="del">
        <pc:chgData name="Atte Tahvanainen" userId="S::atte.tahvanainen_eduvantaa.fi#ext#@sanoma.onmicrosoft.com::853ca15b-ce22-4934-8573-66ff96d94fcd" providerId="AD" clId="Web-{09DC27A3-5DF3-5E43-C31C-ADACF8DBA4AA}" dt="2022-01-07T16:30:39.947" v="451"/>
        <pc:sldMkLst>
          <pc:docMk/>
          <pc:sldMk cId="2176725611" sldId="274"/>
        </pc:sldMkLst>
      </pc:sldChg>
      <pc:sldChg chg="del">
        <pc:chgData name="Atte Tahvanainen" userId="S::atte.tahvanainen_eduvantaa.fi#ext#@sanoma.onmicrosoft.com::853ca15b-ce22-4934-8573-66ff96d94fcd" providerId="AD" clId="Web-{09DC27A3-5DF3-5E43-C31C-ADACF8DBA4AA}" dt="2022-01-08T06:11:28.163" v="829"/>
        <pc:sldMkLst>
          <pc:docMk/>
          <pc:sldMk cId="4005425183" sldId="276"/>
        </pc:sldMkLst>
      </pc:sldChg>
      <pc:sldChg chg="del">
        <pc:chgData name="Atte Tahvanainen" userId="S::atte.tahvanainen_eduvantaa.fi#ext#@sanoma.onmicrosoft.com::853ca15b-ce22-4934-8573-66ff96d94fcd" providerId="AD" clId="Web-{09DC27A3-5DF3-5E43-C31C-ADACF8DBA4AA}" dt="2022-01-08T06:11:03.972" v="828"/>
        <pc:sldMkLst>
          <pc:docMk/>
          <pc:sldMk cId="1306317318" sldId="277"/>
        </pc:sldMkLst>
      </pc:sldChg>
      <pc:sldChg chg="addSp delSp modSp ord">
        <pc:chgData name="Atte Tahvanainen" userId="S::atte.tahvanainen_eduvantaa.fi#ext#@sanoma.onmicrosoft.com::853ca15b-ce22-4934-8573-66ff96d94fcd" providerId="AD" clId="Web-{09DC27A3-5DF3-5E43-C31C-ADACF8DBA4AA}" dt="2022-01-08T06:07:52.837" v="799"/>
        <pc:sldMkLst>
          <pc:docMk/>
          <pc:sldMk cId="265808681" sldId="278"/>
        </pc:sldMkLst>
        <pc:spChg chg="mod">
          <ac:chgData name="Atte Tahvanainen" userId="S::atte.tahvanainen_eduvantaa.fi#ext#@sanoma.onmicrosoft.com::853ca15b-ce22-4934-8573-66ff96d94fcd" providerId="AD" clId="Web-{09DC27A3-5DF3-5E43-C31C-ADACF8DBA4AA}" dt="2022-01-08T06:07:06.757" v="792" actId="14100"/>
          <ac:spMkLst>
            <pc:docMk/>
            <pc:sldMk cId="265808681" sldId="278"/>
            <ac:spMk id="2" creationId="{313E3C91-84B1-0F47-B458-2BD07DE19E9B}"/>
          </ac:spMkLst>
        </pc:spChg>
        <pc:spChg chg="del">
          <ac:chgData name="Atte Tahvanainen" userId="S::atte.tahvanainen_eduvantaa.fi#ext#@sanoma.onmicrosoft.com::853ca15b-ce22-4934-8573-66ff96d94fcd" providerId="AD" clId="Web-{09DC27A3-5DF3-5E43-C31C-ADACF8DBA4AA}" dt="2022-01-08T06:04:41.312" v="747"/>
          <ac:spMkLst>
            <pc:docMk/>
            <pc:sldMk cId="265808681" sldId="278"/>
            <ac:spMk id="3" creationId="{852ED41E-AFA3-7E44-B34B-610010AA32E4}"/>
          </ac:spMkLst>
        </pc:spChg>
        <pc:spChg chg="add del mod">
          <ac:chgData name="Atte Tahvanainen" userId="S::atte.tahvanainen_eduvantaa.fi#ext#@sanoma.onmicrosoft.com::853ca15b-ce22-4934-8573-66ff96d94fcd" providerId="AD" clId="Web-{09DC27A3-5DF3-5E43-C31C-ADACF8DBA4AA}" dt="2022-01-08T06:04:46.812" v="748"/>
          <ac:spMkLst>
            <pc:docMk/>
            <pc:sldMk cId="265808681" sldId="278"/>
            <ac:spMk id="6" creationId="{59ECFC28-B249-429C-B7B3-5C23FC87F756}"/>
          </ac:spMkLst>
        </pc:spChg>
        <pc:picChg chg="add mod ord modCrop">
          <ac:chgData name="Atte Tahvanainen" userId="S::atte.tahvanainen_eduvantaa.fi#ext#@sanoma.onmicrosoft.com::853ca15b-ce22-4934-8573-66ff96d94fcd" providerId="AD" clId="Web-{09DC27A3-5DF3-5E43-C31C-ADACF8DBA4AA}" dt="2022-01-08T06:07:43.727" v="798" actId="14100"/>
          <ac:picMkLst>
            <pc:docMk/>
            <pc:sldMk cId="265808681" sldId="278"/>
            <ac:picMk id="7" creationId="{FE43A22E-856F-4C5F-838C-F7D8FE60DC28}"/>
          </ac:picMkLst>
        </pc:picChg>
        <pc:picChg chg="add del mod">
          <ac:chgData name="Atte Tahvanainen" userId="S::atte.tahvanainen_eduvantaa.fi#ext#@sanoma.onmicrosoft.com::853ca15b-ce22-4934-8573-66ff96d94fcd" providerId="AD" clId="Web-{09DC27A3-5DF3-5E43-C31C-ADACF8DBA4AA}" dt="2022-01-08T06:06:27.473" v="765"/>
          <ac:picMkLst>
            <pc:docMk/>
            <pc:sldMk cId="265808681" sldId="278"/>
            <ac:picMk id="9" creationId="{E0DC1FAE-3FE2-47C6-9531-F1C90E1D759C}"/>
          </ac:picMkLst>
        </pc:picChg>
      </pc:sldChg>
      <pc:sldChg chg="modSp">
        <pc:chgData name="Atte Tahvanainen" userId="S::atte.tahvanainen_eduvantaa.fi#ext#@sanoma.onmicrosoft.com::853ca15b-ce22-4934-8573-66ff96d94fcd" providerId="AD" clId="Web-{09DC27A3-5DF3-5E43-C31C-ADACF8DBA4AA}" dt="2022-01-07T16:27:41.132" v="447" actId="20577"/>
        <pc:sldMkLst>
          <pc:docMk/>
          <pc:sldMk cId="468358931" sldId="279"/>
        </pc:sldMkLst>
        <pc:spChg chg="mod">
          <ac:chgData name="Atte Tahvanainen" userId="S::atte.tahvanainen_eduvantaa.fi#ext#@sanoma.onmicrosoft.com::853ca15b-ce22-4934-8573-66ff96d94fcd" providerId="AD" clId="Web-{09DC27A3-5DF3-5E43-C31C-ADACF8DBA4AA}" dt="2022-01-07T16:27:41.132" v="447" actId="20577"/>
          <ac:spMkLst>
            <pc:docMk/>
            <pc:sldMk cId="468358931" sldId="279"/>
            <ac:spMk id="3" creationId="{326DDE45-A503-5A45-A106-78A97ECA3897}"/>
          </ac:spMkLst>
        </pc:spChg>
        <pc:picChg chg="mod">
          <ac:chgData name="Atte Tahvanainen" userId="S::atte.tahvanainen_eduvantaa.fi#ext#@sanoma.onmicrosoft.com::853ca15b-ce22-4934-8573-66ff96d94fcd" providerId="AD" clId="Web-{09DC27A3-5DF3-5E43-C31C-ADACF8DBA4AA}" dt="2022-01-07T15:45:16.452" v="66" actId="14100"/>
          <ac:picMkLst>
            <pc:docMk/>
            <pc:sldMk cId="468358931" sldId="279"/>
            <ac:picMk id="5" creationId="{C3C0832A-24B3-4CEB-BC81-EACB5CB4A62D}"/>
          </ac:picMkLst>
        </pc:picChg>
      </pc:sldChg>
      <pc:sldChg chg="modSp">
        <pc:chgData name="Atte Tahvanainen" userId="S::atte.tahvanainen_eduvantaa.fi#ext#@sanoma.onmicrosoft.com::853ca15b-ce22-4934-8573-66ff96d94fcd" providerId="AD" clId="Web-{09DC27A3-5DF3-5E43-C31C-ADACF8DBA4AA}" dt="2022-01-08T06:12:08.727" v="832" actId="20577"/>
        <pc:sldMkLst>
          <pc:docMk/>
          <pc:sldMk cId="831695467" sldId="280"/>
        </pc:sldMkLst>
        <pc:spChg chg="mod">
          <ac:chgData name="Atte Tahvanainen" userId="S::atte.tahvanainen_eduvantaa.fi#ext#@sanoma.onmicrosoft.com::853ca15b-ce22-4934-8573-66ff96d94fcd" providerId="AD" clId="Web-{09DC27A3-5DF3-5E43-C31C-ADACF8DBA4AA}" dt="2022-01-08T06:12:08.727" v="832" actId="20577"/>
          <ac:spMkLst>
            <pc:docMk/>
            <pc:sldMk cId="831695467" sldId="280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09DC27A3-5DF3-5E43-C31C-ADACF8DBA4AA}" dt="2022-01-07T16:26:59.319" v="434" actId="20577"/>
          <ac:spMkLst>
            <pc:docMk/>
            <pc:sldMk cId="831695467" sldId="280"/>
            <ac:spMk id="3" creationId="{326DDE45-A503-5A45-A106-78A97ECA3897}"/>
          </ac:spMkLst>
        </pc:spChg>
        <pc:picChg chg="mod">
          <ac:chgData name="Atte Tahvanainen" userId="S::atte.tahvanainen_eduvantaa.fi#ext#@sanoma.onmicrosoft.com::853ca15b-ce22-4934-8573-66ff96d94fcd" providerId="AD" clId="Web-{09DC27A3-5DF3-5E43-C31C-ADACF8DBA4AA}" dt="2022-01-07T16:30:33.822" v="450" actId="1076"/>
          <ac:picMkLst>
            <pc:docMk/>
            <pc:sldMk cId="831695467" sldId="280"/>
            <ac:picMk id="6" creationId="{627811BB-9217-421B-9176-F9B7BB3C8E7C}"/>
          </ac:picMkLst>
        </pc:picChg>
      </pc:sldChg>
      <pc:sldChg chg="addSp delSp modSp">
        <pc:chgData name="Atte Tahvanainen" userId="S::atte.tahvanainen_eduvantaa.fi#ext#@sanoma.onmicrosoft.com::853ca15b-ce22-4934-8573-66ff96d94fcd" providerId="AD" clId="Web-{09DC27A3-5DF3-5E43-C31C-ADACF8DBA4AA}" dt="2022-01-08T06:13:43.544" v="842" actId="14100"/>
        <pc:sldMkLst>
          <pc:docMk/>
          <pc:sldMk cId="3246928101" sldId="281"/>
        </pc:sldMkLst>
        <pc:spChg chg="mod">
          <ac:chgData name="Atte Tahvanainen" userId="S::atte.tahvanainen_eduvantaa.fi#ext#@sanoma.onmicrosoft.com::853ca15b-ce22-4934-8573-66ff96d94fcd" providerId="AD" clId="Web-{09DC27A3-5DF3-5E43-C31C-ADACF8DBA4AA}" dt="2022-01-08T06:13:43.544" v="842" actId="14100"/>
          <ac:spMkLst>
            <pc:docMk/>
            <pc:sldMk cId="3246928101" sldId="281"/>
            <ac:spMk id="3" creationId="{326DDE45-A503-5A45-A106-78A97ECA3897}"/>
          </ac:spMkLst>
        </pc:spChg>
        <pc:spChg chg="add del">
          <ac:chgData name="Atte Tahvanainen" userId="S::atte.tahvanainen_eduvantaa.fi#ext#@sanoma.onmicrosoft.com::853ca15b-ce22-4934-8573-66ff96d94fcd" providerId="AD" clId="Web-{09DC27A3-5DF3-5E43-C31C-ADACF8DBA4AA}" dt="2022-01-07T16:31:59.777" v="464"/>
          <ac:spMkLst>
            <pc:docMk/>
            <pc:sldMk cId="3246928101" sldId="281"/>
            <ac:spMk id="6" creationId="{F825BB2C-BFC5-4E12-A4E9-7CB671D2318F}"/>
          </ac:spMkLst>
        </pc:spChg>
        <pc:picChg chg="mod">
          <ac:chgData name="Atte Tahvanainen" userId="S::atte.tahvanainen_eduvantaa.fi#ext#@sanoma.onmicrosoft.com::853ca15b-ce22-4934-8573-66ff96d94fcd" providerId="AD" clId="Web-{09DC27A3-5DF3-5E43-C31C-ADACF8DBA4AA}" dt="2022-01-08T05:52:14.926" v="624" actId="14100"/>
          <ac:picMkLst>
            <pc:docMk/>
            <pc:sldMk cId="3246928101" sldId="281"/>
            <ac:picMk id="5" creationId="{E9159D52-7165-4D20-80EC-E3F5B2CB66CE}"/>
          </ac:picMkLst>
        </pc:picChg>
      </pc:sldChg>
      <pc:sldChg chg="modSp">
        <pc:chgData name="Atte Tahvanainen" userId="S::atte.tahvanainen_eduvantaa.fi#ext#@sanoma.onmicrosoft.com::853ca15b-ce22-4934-8573-66ff96d94fcd" providerId="AD" clId="Web-{09DC27A3-5DF3-5E43-C31C-ADACF8DBA4AA}" dt="2022-01-08T06:13:54.420" v="843" actId="14100"/>
        <pc:sldMkLst>
          <pc:docMk/>
          <pc:sldMk cId="551738381" sldId="282"/>
        </pc:sldMkLst>
        <pc:spChg chg="mod">
          <ac:chgData name="Atte Tahvanainen" userId="S::atte.tahvanainen_eduvantaa.fi#ext#@sanoma.onmicrosoft.com::853ca15b-ce22-4934-8573-66ff96d94fcd" providerId="AD" clId="Web-{09DC27A3-5DF3-5E43-C31C-ADACF8DBA4AA}" dt="2022-01-08T06:13:54.420" v="843" actId="14100"/>
          <ac:spMkLst>
            <pc:docMk/>
            <pc:sldMk cId="551738381" sldId="282"/>
            <ac:spMk id="3" creationId="{326DDE45-A503-5A45-A106-78A97ECA3897}"/>
          </ac:spMkLst>
        </pc:spChg>
        <pc:picChg chg="mod">
          <ac:chgData name="Atte Tahvanainen" userId="S::atte.tahvanainen_eduvantaa.fi#ext#@sanoma.onmicrosoft.com::853ca15b-ce22-4934-8573-66ff96d94fcd" providerId="AD" clId="Web-{09DC27A3-5DF3-5E43-C31C-ADACF8DBA4AA}" dt="2022-01-08T06:02:48.571" v="743" actId="1076"/>
          <ac:picMkLst>
            <pc:docMk/>
            <pc:sldMk cId="551738381" sldId="282"/>
            <ac:picMk id="6" creationId="{E3B4B31D-8BB7-411F-98BD-C78B54057312}"/>
          </ac:picMkLst>
        </pc:picChg>
      </pc:sldChg>
      <pc:sldChg chg="modSp">
        <pc:chgData name="Atte Tahvanainen" userId="S::atte.tahvanainen_eduvantaa.fi#ext#@sanoma.onmicrosoft.com::853ca15b-ce22-4934-8573-66ff96d94fcd" providerId="AD" clId="Web-{09DC27A3-5DF3-5E43-C31C-ADACF8DBA4AA}" dt="2022-01-08T06:10:45.033" v="827" actId="20577"/>
        <pc:sldMkLst>
          <pc:docMk/>
          <pc:sldMk cId="2996377316" sldId="283"/>
        </pc:sldMkLst>
        <pc:spChg chg="mod">
          <ac:chgData name="Atte Tahvanainen" userId="S::atte.tahvanainen_eduvantaa.fi#ext#@sanoma.onmicrosoft.com::853ca15b-ce22-4934-8573-66ff96d94fcd" providerId="AD" clId="Web-{09DC27A3-5DF3-5E43-C31C-ADACF8DBA4AA}" dt="2022-01-08T06:10:19.891" v="822" actId="14100"/>
          <ac:spMkLst>
            <pc:docMk/>
            <pc:sldMk cId="2996377316" sldId="283"/>
            <ac:spMk id="2" creationId="{313E3C91-84B1-0F47-B458-2BD07DE19E9B}"/>
          </ac:spMkLst>
        </pc:spChg>
        <pc:spChg chg="mod">
          <ac:chgData name="Atte Tahvanainen" userId="S::atte.tahvanainen_eduvantaa.fi#ext#@sanoma.onmicrosoft.com::853ca15b-ce22-4934-8573-66ff96d94fcd" providerId="AD" clId="Web-{09DC27A3-5DF3-5E43-C31C-ADACF8DBA4AA}" dt="2022-01-08T06:10:45.033" v="827" actId="20577"/>
          <ac:spMkLst>
            <pc:docMk/>
            <pc:sldMk cId="2996377316" sldId="283"/>
            <ac:spMk id="3" creationId="{852ED41E-AFA3-7E44-B34B-610010AA32E4}"/>
          </ac:spMkLst>
        </pc:spChg>
        <pc:picChg chg="mod modCrop">
          <ac:chgData name="Atte Tahvanainen" userId="S::atte.tahvanainen_eduvantaa.fi#ext#@sanoma.onmicrosoft.com::853ca15b-ce22-4934-8573-66ff96d94fcd" providerId="AD" clId="Web-{09DC27A3-5DF3-5E43-C31C-ADACF8DBA4AA}" dt="2022-01-08T06:10:25.267" v="823" actId="14100"/>
          <ac:picMkLst>
            <pc:docMk/>
            <pc:sldMk cId="2996377316" sldId="283"/>
            <ac:picMk id="6" creationId="{B2080E9B-5D71-4B8F-A54B-75E7AEA6D0AA}"/>
          </ac:picMkLst>
        </pc:picChg>
      </pc:sldChg>
      <pc:sldChg chg="addSp modSp del">
        <pc:chgData name="Atte Tahvanainen" userId="S::atte.tahvanainen_eduvantaa.fi#ext#@sanoma.onmicrosoft.com::853ca15b-ce22-4934-8573-66ff96d94fcd" providerId="AD" clId="Web-{09DC27A3-5DF3-5E43-C31C-ADACF8DBA4AA}" dt="2022-01-07T16:12:17.524" v="248"/>
        <pc:sldMkLst>
          <pc:docMk/>
          <pc:sldMk cId="3600695514" sldId="284"/>
        </pc:sldMkLst>
        <pc:spChg chg="mod">
          <ac:chgData name="Atte Tahvanainen" userId="S::atte.tahvanainen_eduvantaa.fi#ext#@sanoma.onmicrosoft.com::853ca15b-ce22-4934-8573-66ff96d94fcd" providerId="AD" clId="Web-{09DC27A3-5DF3-5E43-C31C-ADACF8DBA4AA}" dt="2022-01-07T15:51:55.239" v="152" actId="14100"/>
          <ac:spMkLst>
            <pc:docMk/>
            <pc:sldMk cId="3600695514" sldId="284"/>
            <ac:spMk id="2" creationId="{2FC8E8E0-C9B0-6147-A985-0C2384FA1824}"/>
          </ac:spMkLst>
        </pc:spChg>
        <pc:spChg chg="add mod">
          <ac:chgData name="Atte Tahvanainen" userId="S::atte.tahvanainen_eduvantaa.fi#ext#@sanoma.onmicrosoft.com::853ca15b-ce22-4934-8573-66ff96d94fcd" providerId="AD" clId="Web-{09DC27A3-5DF3-5E43-C31C-ADACF8DBA4AA}" dt="2022-01-07T15:52:32.631" v="155" actId="14100"/>
          <ac:spMkLst>
            <pc:docMk/>
            <pc:sldMk cId="3600695514" sldId="284"/>
            <ac:spMk id="5" creationId="{BA635F3A-B912-404F-BB85-66B87656035E}"/>
          </ac:spMkLst>
        </pc:spChg>
      </pc:sldChg>
      <pc:sldChg chg="modSp">
        <pc:chgData name="Atte Tahvanainen" userId="S::atte.tahvanainen_eduvantaa.fi#ext#@sanoma.onmicrosoft.com::853ca15b-ce22-4934-8573-66ff96d94fcd" providerId="AD" clId="Web-{09DC27A3-5DF3-5E43-C31C-ADACF8DBA4AA}" dt="2022-01-08T06:13:30.966" v="841" actId="14100"/>
        <pc:sldMkLst>
          <pc:docMk/>
          <pc:sldMk cId="2385829928" sldId="286"/>
        </pc:sldMkLst>
        <pc:spChg chg="mod">
          <ac:chgData name="Atte Tahvanainen" userId="S::atte.tahvanainen_eduvantaa.fi#ext#@sanoma.onmicrosoft.com::853ca15b-ce22-4934-8573-66ff96d94fcd" providerId="AD" clId="Web-{09DC27A3-5DF3-5E43-C31C-ADACF8DBA4AA}" dt="2022-01-08T06:13:30.966" v="841" actId="14100"/>
          <ac:spMkLst>
            <pc:docMk/>
            <pc:sldMk cId="2385829928" sldId="286"/>
            <ac:spMk id="3" creationId="{852ED41E-AFA3-7E44-B34B-610010AA32E4}"/>
          </ac:spMkLst>
        </pc:spChg>
        <pc:picChg chg="mod">
          <ac:chgData name="Atte Tahvanainen" userId="S::atte.tahvanainen_eduvantaa.fi#ext#@sanoma.onmicrosoft.com::853ca15b-ce22-4934-8573-66ff96d94fcd" providerId="AD" clId="Web-{09DC27A3-5DF3-5E43-C31C-ADACF8DBA4AA}" dt="2022-01-08T06:13:22.668" v="839" actId="14100"/>
          <ac:picMkLst>
            <pc:docMk/>
            <pc:sldMk cId="2385829928" sldId="286"/>
            <ac:picMk id="6" creationId="{5E927223-CEEB-4451-828C-5EB2FB298424}"/>
          </ac:picMkLst>
        </pc:picChg>
      </pc:sldChg>
      <pc:sldChg chg="addSp delSp modSp add ord replId">
        <pc:chgData name="Atte Tahvanainen" userId="S::atte.tahvanainen_eduvantaa.fi#ext#@sanoma.onmicrosoft.com::853ca15b-ce22-4934-8573-66ff96d94fcd" providerId="AD" clId="Web-{09DC27A3-5DF3-5E43-C31C-ADACF8DBA4AA}" dt="2022-01-08T06:13:05.871" v="838" actId="14100"/>
        <pc:sldMkLst>
          <pc:docMk/>
          <pc:sldMk cId="615400167" sldId="287"/>
        </pc:sldMkLst>
        <pc:spChg chg="mod">
          <ac:chgData name="Atte Tahvanainen" userId="S::atte.tahvanainen_eduvantaa.fi#ext#@sanoma.onmicrosoft.com::853ca15b-ce22-4934-8573-66ff96d94fcd" providerId="AD" clId="Web-{09DC27A3-5DF3-5E43-C31C-ADACF8DBA4AA}" dt="2022-01-07T16:13:13.541" v="261" actId="20577"/>
          <ac:spMkLst>
            <pc:docMk/>
            <pc:sldMk cId="615400167" sldId="287"/>
            <ac:spMk id="2" creationId="{313E3C91-84B1-0F47-B458-2BD07DE19E9B}"/>
          </ac:spMkLst>
        </pc:spChg>
        <pc:spChg chg="mod">
          <ac:chgData name="Atte Tahvanainen" userId="S::atte.tahvanainen_eduvantaa.fi#ext#@sanoma.onmicrosoft.com::853ca15b-ce22-4934-8573-66ff96d94fcd" providerId="AD" clId="Web-{09DC27A3-5DF3-5E43-C31C-ADACF8DBA4AA}" dt="2022-01-08T06:12:53.839" v="837" actId="14100"/>
          <ac:spMkLst>
            <pc:docMk/>
            <pc:sldMk cId="615400167" sldId="287"/>
            <ac:spMk id="3" creationId="{852ED41E-AFA3-7E44-B34B-610010AA32E4}"/>
          </ac:spMkLst>
        </pc:spChg>
        <pc:spChg chg="add del mod">
          <ac:chgData name="Atte Tahvanainen" userId="S::atte.tahvanainen_eduvantaa.fi#ext#@sanoma.onmicrosoft.com::853ca15b-ce22-4934-8573-66ff96d94fcd" providerId="AD" clId="Web-{09DC27A3-5DF3-5E43-C31C-ADACF8DBA4AA}" dt="2022-01-07T15:53:06.694" v="162"/>
          <ac:spMkLst>
            <pc:docMk/>
            <pc:sldMk cId="615400167" sldId="287"/>
            <ac:spMk id="6" creationId="{8936A570-72CE-401C-8C56-039EB20AADF8}"/>
          </ac:spMkLst>
        </pc:spChg>
        <pc:picChg chg="del">
          <ac:chgData name="Atte Tahvanainen" userId="S::atte.tahvanainen_eduvantaa.fi#ext#@sanoma.onmicrosoft.com::853ca15b-ce22-4934-8573-66ff96d94fcd" providerId="AD" clId="Web-{09DC27A3-5DF3-5E43-C31C-ADACF8DBA4AA}" dt="2022-01-07T15:52:48.146" v="158"/>
          <ac:picMkLst>
            <pc:docMk/>
            <pc:sldMk cId="615400167" sldId="287"/>
            <ac:picMk id="5" creationId="{D129AEE0-DEAB-4CDF-9305-07B72D3B41BC}"/>
          </ac:picMkLst>
        </pc:picChg>
        <pc:picChg chg="add mod">
          <ac:chgData name="Atte Tahvanainen" userId="S::atte.tahvanainen_eduvantaa.fi#ext#@sanoma.onmicrosoft.com::853ca15b-ce22-4934-8573-66ff96d94fcd" providerId="AD" clId="Web-{09DC27A3-5DF3-5E43-C31C-ADACF8DBA4AA}" dt="2022-01-08T06:13:05.871" v="838" actId="14100"/>
          <ac:picMkLst>
            <pc:docMk/>
            <pc:sldMk cId="615400167" sldId="287"/>
            <ac:picMk id="8" creationId="{E21DBC0F-1B0D-4BDF-AB34-E18F5628B604}"/>
          </ac:picMkLst>
        </pc:picChg>
      </pc:sldChg>
    </pc:docChg>
  </pc:docChgLst>
  <pc:docChgLst>
    <pc:chgData name="Nea Viljakainen" userId="31f03692-df5d-4046-a9e0-25d0beb92039" providerId="ADAL" clId="{5F0EAC37-351D-4BF8-912D-DD8AEEF0FCD5}"/>
    <pc:docChg chg="undo custSel addSld delSld modSld sldOrd">
      <pc:chgData name="Nea Viljakainen" userId="31f03692-df5d-4046-a9e0-25d0beb92039" providerId="ADAL" clId="{5F0EAC37-351D-4BF8-912D-DD8AEEF0FCD5}" dt="2021-12-21T13:30:22.843" v="900" actId="2696"/>
      <pc:docMkLst>
        <pc:docMk/>
      </pc:docMkLst>
      <pc:sldChg chg="modSp mod modAnim">
        <pc:chgData name="Nea Viljakainen" userId="31f03692-df5d-4046-a9e0-25d0beb92039" providerId="ADAL" clId="{5F0EAC37-351D-4BF8-912D-DD8AEEF0FCD5}" dt="2021-12-15T12:04:16.699" v="877" actId="20577"/>
        <pc:sldMkLst>
          <pc:docMk/>
          <pc:sldMk cId="109857222" sldId="256"/>
        </pc:sldMkLst>
        <pc:spChg chg="mod">
          <ac:chgData name="Nea Viljakainen" userId="31f03692-df5d-4046-a9e0-25d0beb92039" providerId="ADAL" clId="{5F0EAC37-351D-4BF8-912D-DD8AEEF0FCD5}" dt="2021-12-15T11:54:01.751" v="6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Nea Viljakainen" userId="31f03692-df5d-4046-a9e0-25d0beb92039" providerId="ADAL" clId="{5F0EAC37-351D-4BF8-912D-DD8AEEF0FCD5}" dt="2021-12-15T12:04:16.699" v="877" actId="20577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Nea Viljakainen" userId="31f03692-df5d-4046-a9e0-25d0beb92039" providerId="ADAL" clId="{5F0EAC37-351D-4BF8-912D-DD8AEEF0FCD5}" dt="2021-12-15T11:54:55.668" v="111" actId="20577"/>
          <ac:spMkLst>
            <pc:docMk/>
            <pc:sldMk cId="109857222" sldId="256"/>
            <ac:spMk id="6" creationId="{CA80E3AA-5F2B-49D9-9BA5-74D9B5799A3D}"/>
          </ac:spMkLst>
        </pc:spChg>
      </pc:sldChg>
      <pc:sldChg chg="del">
        <pc:chgData name="Nea Viljakainen" userId="31f03692-df5d-4046-a9e0-25d0beb92039" providerId="ADAL" clId="{5F0EAC37-351D-4BF8-912D-DD8AEEF0FCD5}" dt="2021-12-15T12:04:41.712" v="880" actId="47"/>
        <pc:sldMkLst>
          <pc:docMk/>
          <pc:sldMk cId="1535373956" sldId="257"/>
        </pc:sldMkLst>
      </pc:sldChg>
      <pc:sldChg chg="addSp delSp modSp mod">
        <pc:chgData name="Nea Viljakainen" userId="31f03692-df5d-4046-a9e0-25d0beb92039" providerId="ADAL" clId="{5F0EAC37-351D-4BF8-912D-DD8AEEF0FCD5}" dt="2021-12-15T12:02:32.882" v="642" actId="20577"/>
        <pc:sldMkLst>
          <pc:docMk/>
          <pc:sldMk cId="2555081870" sldId="273"/>
        </pc:sldMkLst>
        <pc:spChg chg="mod">
          <ac:chgData name="Nea Viljakainen" userId="31f03692-df5d-4046-a9e0-25d0beb92039" providerId="ADAL" clId="{5F0EAC37-351D-4BF8-912D-DD8AEEF0FCD5}" dt="2021-12-15T12:02:32.882" v="642" actId="20577"/>
          <ac:spMkLst>
            <pc:docMk/>
            <pc:sldMk cId="2555081870" sldId="273"/>
            <ac:spMk id="2" creationId="{F7A3C51E-AE51-524C-9B44-750755D62869}"/>
          </ac:spMkLst>
        </pc:spChg>
        <pc:spChg chg="mod">
          <ac:chgData name="Nea Viljakainen" userId="31f03692-df5d-4046-a9e0-25d0beb92039" providerId="ADAL" clId="{5F0EAC37-351D-4BF8-912D-DD8AEEF0FCD5}" dt="2021-12-15T12:00:27.643" v="570" actId="20577"/>
          <ac:spMkLst>
            <pc:docMk/>
            <pc:sldMk cId="2555081870" sldId="273"/>
            <ac:spMk id="3" creationId="{326DDE45-A503-5A45-A106-78A97ECA3897}"/>
          </ac:spMkLst>
        </pc:spChg>
        <pc:spChg chg="mod">
          <ac:chgData name="Nea Viljakainen" userId="31f03692-df5d-4046-a9e0-25d0beb92039" providerId="ADAL" clId="{5F0EAC37-351D-4BF8-912D-DD8AEEF0FCD5}" dt="2021-12-15T11:56:20.119" v="143"/>
          <ac:spMkLst>
            <pc:docMk/>
            <pc:sldMk cId="2555081870" sldId="273"/>
            <ac:spMk id="4" creationId="{810C28CB-3332-5040-9FDD-5B34D43F38BE}"/>
          </ac:spMkLst>
        </pc:spChg>
        <pc:spChg chg="add mod">
          <ac:chgData name="Nea Viljakainen" userId="31f03692-df5d-4046-a9e0-25d0beb92039" providerId="ADAL" clId="{5F0EAC37-351D-4BF8-912D-DD8AEEF0FCD5}" dt="2021-12-15T11:56:54.040" v="157" actId="20577"/>
          <ac:spMkLst>
            <pc:docMk/>
            <pc:sldMk cId="2555081870" sldId="273"/>
            <ac:spMk id="5" creationId="{EB7CAFAA-5F40-4F64-8EEB-2E918A807408}"/>
          </ac:spMkLst>
        </pc:spChg>
        <pc:picChg chg="del">
          <ac:chgData name="Nea Viljakainen" userId="31f03692-df5d-4046-a9e0-25d0beb92039" providerId="ADAL" clId="{5F0EAC37-351D-4BF8-912D-DD8AEEF0FCD5}" dt="2021-12-15T11:56:32.649" v="144" actId="478"/>
          <ac:picMkLst>
            <pc:docMk/>
            <pc:sldMk cId="2555081870" sldId="273"/>
            <ac:picMk id="1026" creationId="{06F9B118-E5FD-964C-9C7D-FCB3F518FB79}"/>
          </ac:picMkLst>
        </pc:picChg>
      </pc:sldChg>
      <pc:sldChg chg="addSp delSp modSp mod">
        <pc:chgData name="Nea Viljakainen" userId="31f03692-df5d-4046-a9e0-25d0beb92039" providerId="ADAL" clId="{5F0EAC37-351D-4BF8-912D-DD8AEEF0FCD5}" dt="2021-12-15T12:02:09.388" v="632" actId="20577"/>
        <pc:sldMkLst>
          <pc:docMk/>
          <pc:sldMk cId="2176725611" sldId="274"/>
        </pc:sldMkLst>
        <pc:spChg chg="mod">
          <ac:chgData name="Nea Viljakainen" userId="31f03692-df5d-4046-a9e0-25d0beb92039" providerId="ADAL" clId="{5F0EAC37-351D-4BF8-912D-DD8AEEF0FCD5}" dt="2021-12-15T12:02:09.388" v="632" actId="20577"/>
          <ac:spMkLst>
            <pc:docMk/>
            <pc:sldMk cId="2176725611" sldId="274"/>
            <ac:spMk id="2" creationId="{313E3C91-84B1-0F47-B458-2BD07DE19E9B}"/>
          </ac:spMkLst>
        </pc:spChg>
        <pc:spChg chg="mod">
          <ac:chgData name="Nea Viljakainen" userId="31f03692-df5d-4046-a9e0-25d0beb92039" providerId="ADAL" clId="{5F0EAC37-351D-4BF8-912D-DD8AEEF0FCD5}" dt="2021-12-15T11:59:40.824" v="423"/>
          <ac:spMkLst>
            <pc:docMk/>
            <pc:sldMk cId="2176725611" sldId="274"/>
            <ac:spMk id="3" creationId="{852ED41E-AFA3-7E44-B34B-610010AA32E4}"/>
          </ac:spMkLst>
        </pc:spChg>
        <pc:spChg chg="mod">
          <ac:chgData name="Nea Viljakainen" userId="31f03692-df5d-4046-a9e0-25d0beb92039" providerId="ADAL" clId="{5F0EAC37-351D-4BF8-912D-DD8AEEF0FCD5}" dt="2021-12-15T11:55:48.519" v="142" actId="20577"/>
          <ac:spMkLst>
            <pc:docMk/>
            <pc:sldMk cId="2176725611" sldId="274"/>
            <ac:spMk id="4" creationId="{A8F48052-DD01-E94C-B6C8-DBA3C6F82C78}"/>
          </ac:spMkLst>
        </pc:spChg>
        <pc:spChg chg="add mod">
          <ac:chgData name="Nea Viljakainen" userId="31f03692-df5d-4046-a9e0-25d0beb92039" providerId="ADAL" clId="{5F0EAC37-351D-4BF8-912D-DD8AEEF0FCD5}" dt="2021-12-15T11:57:13.561" v="161" actId="14100"/>
          <ac:spMkLst>
            <pc:docMk/>
            <pc:sldMk cId="2176725611" sldId="274"/>
            <ac:spMk id="7" creationId="{E1ECFD94-185E-4968-9AF1-77E74571CA67}"/>
          </ac:spMkLst>
        </pc:spChg>
        <pc:picChg chg="del">
          <ac:chgData name="Nea Viljakainen" userId="31f03692-df5d-4046-a9e0-25d0beb92039" providerId="ADAL" clId="{5F0EAC37-351D-4BF8-912D-DD8AEEF0FCD5}" dt="2021-12-15T11:57:03.976" v="158" actId="478"/>
          <ac:picMkLst>
            <pc:docMk/>
            <pc:sldMk cId="2176725611" sldId="274"/>
            <ac:picMk id="3074" creationId="{74478653-29A4-3A42-B0B1-DAE301186A51}"/>
          </ac:picMkLst>
        </pc:picChg>
      </pc:sldChg>
      <pc:sldChg chg="del">
        <pc:chgData name="Nea Viljakainen" userId="31f03692-df5d-4046-a9e0-25d0beb92039" providerId="ADAL" clId="{5F0EAC37-351D-4BF8-912D-DD8AEEF0FCD5}" dt="2021-12-15T12:04:41.712" v="880" actId="47"/>
        <pc:sldMkLst>
          <pc:docMk/>
          <pc:sldMk cId="2099898700" sldId="275"/>
        </pc:sldMkLst>
      </pc:sldChg>
      <pc:sldChg chg="modSp mod ord">
        <pc:chgData name="Nea Viljakainen" userId="31f03692-df5d-4046-a9e0-25d0beb92039" providerId="ADAL" clId="{5F0EAC37-351D-4BF8-912D-DD8AEEF0FCD5}" dt="2021-12-15T12:04:59.666" v="895" actId="20577"/>
        <pc:sldMkLst>
          <pc:docMk/>
          <pc:sldMk cId="4005425183" sldId="276"/>
        </pc:sldMkLst>
        <pc:spChg chg="mod">
          <ac:chgData name="Nea Viljakainen" userId="31f03692-df5d-4046-a9e0-25d0beb92039" providerId="ADAL" clId="{5F0EAC37-351D-4BF8-912D-DD8AEEF0FCD5}" dt="2021-12-15T12:03:24.534" v="716" actId="20577"/>
          <ac:spMkLst>
            <pc:docMk/>
            <pc:sldMk cId="4005425183" sldId="276"/>
            <ac:spMk id="2" creationId="{2FC8E8E0-C9B0-6147-A985-0C2384FA1824}"/>
          </ac:spMkLst>
        </pc:spChg>
        <pc:spChg chg="mod">
          <ac:chgData name="Nea Viljakainen" userId="31f03692-df5d-4046-a9e0-25d0beb92039" providerId="ADAL" clId="{5F0EAC37-351D-4BF8-912D-DD8AEEF0FCD5}" dt="2021-12-15T12:04:59.666" v="895" actId="20577"/>
          <ac:spMkLst>
            <pc:docMk/>
            <pc:sldMk cId="4005425183" sldId="276"/>
            <ac:spMk id="4" creationId="{DBC069A6-26FE-404D-A0B2-F8A48E5CBD76}"/>
          </ac:spMkLst>
        </pc:spChg>
      </pc:sldChg>
      <pc:sldChg chg="add del">
        <pc:chgData name="Nea Viljakainen" userId="31f03692-df5d-4046-a9e0-25d0beb92039" providerId="ADAL" clId="{5F0EAC37-351D-4BF8-912D-DD8AEEF0FCD5}" dt="2021-12-21T13:30:19.823" v="899" actId="2696"/>
        <pc:sldMkLst>
          <pc:docMk/>
          <pc:sldMk cId="318306871" sldId="277"/>
        </pc:sldMkLst>
      </pc:sldChg>
      <pc:sldChg chg="del">
        <pc:chgData name="Nea Viljakainen" userId="31f03692-df5d-4046-a9e0-25d0beb92039" providerId="ADAL" clId="{5F0EAC37-351D-4BF8-912D-DD8AEEF0FCD5}" dt="2021-12-15T12:04:41.712" v="880" actId="47"/>
        <pc:sldMkLst>
          <pc:docMk/>
          <pc:sldMk cId="2610179991" sldId="277"/>
        </pc:sldMkLst>
      </pc:sldChg>
      <pc:sldChg chg="del">
        <pc:chgData name="Nea Viljakainen" userId="31f03692-df5d-4046-a9e0-25d0beb92039" providerId="ADAL" clId="{5F0EAC37-351D-4BF8-912D-DD8AEEF0FCD5}" dt="2021-12-15T12:04:41.712" v="880" actId="47"/>
        <pc:sldMkLst>
          <pc:docMk/>
          <pc:sldMk cId="2582719185" sldId="278"/>
        </pc:sldMkLst>
      </pc:sldChg>
      <pc:sldChg chg="modSp add del mod">
        <pc:chgData name="Nea Viljakainen" userId="31f03692-df5d-4046-a9e0-25d0beb92039" providerId="ADAL" clId="{5F0EAC37-351D-4BF8-912D-DD8AEEF0FCD5}" dt="2021-12-21T13:30:22.843" v="900" actId="2696"/>
        <pc:sldMkLst>
          <pc:docMk/>
          <pc:sldMk cId="2972913290" sldId="278"/>
        </pc:sldMkLst>
        <pc:spChg chg="mod">
          <ac:chgData name="Nea Viljakainen" userId="31f03692-df5d-4046-a9e0-25d0beb92039" providerId="ADAL" clId="{5F0EAC37-351D-4BF8-912D-DD8AEEF0FCD5}" dt="2021-12-21T11:34:52.749" v="898" actId="20577"/>
          <ac:spMkLst>
            <pc:docMk/>
            <pc:sldMk cId="2972913290" sldId="278"/>
            <ac:spMk id="3" creationId="{852ED41E-AFA3-7E44-B34B-610010AA32E4}"/>
          </ac:spMkLst>
        </pc:spChg>
      </pc:sldChg>
      <pc:sldChg chg="del">
        <pc:chgData name="Nea Viljakainen" userId="31f03692-df5d-4046-a9e0-25d0beb92039" providerId="ADAL" clId="{5F0EAC37-351D-4BF8-912D-DD8AEEF0FCD5}" dt="2021-12-15T12:04:41.712" v="880" actId="47"/>
        <pc:sldMkLst>
          <pc:docMk/>
          <pc:sldMk cId="1124611021" sldId="279"/>
        </pc:sldMkLst>
      </pc:sldChg>
      <pc:sldChg chg="del">
        <pc:chgData name="Nea Viljakainen" userId="31f03692-df5d-4046-a9e0-25d0beb92039" providerId="ADAL" clId="{5F0EAC37-351D-4BF8-912D-DD8AEEF0FCD5}" dt="2021-12-15T12:04:41.712" v="880" actId="47"/>
        <pc:sldMkLst>
          <pc:docMk/>
          <pc:sldMk cId="3147742105" sldId="280"/>
        </pc:sldMkLst>
      </pc:sldChg>
    </pc:docChg>
  </pc:docChgLst>
  <pc:docChgLst>
    <pc:chgData name="Atte Tahvanainen" userId="S::atte.tahvanainen_eduvantaa.fi#ext#@sanoma.onmicrosoft.com::853ca15b-ce22-4934-8573-66ff96d94fcd" providerId="AD" clId="Web-{8269717D-4898-2F79-FB8F-B1FA5D32A01C}"/>
    <pc:docChg chg="addSld delSld modSld sldOrd">
      <pc:chgData name="Atte Tahvanainen" userId="S::atte.tahvanainen_eduvantaa.fi#ext#@sanoma.onmicrosoft.com::853ca15b-ce22-4934-8573-66ff96d94fcd" providerId="AD" clId="Web-{8269717D-4898-2F79-FB8F-B1FA5D32A01C}" dt="2022-01-05T09:03:33.117" v="484"/>
      <pc:docMkLst>
        <pc:docMk/>
      </pc:docMkLst>
      <pc:sldChg chg="addSp delSp modSp delAnim">
        <pc:chgData name="Atte Tahvanainen" userId="S::atte.tahvanainen_eduvantaa.fi#ext#@sanoma.onmicrosoft.com::853ca15b-ce22-4934-8573-66ff96d94fcd" providerId="AD" clId="Web-{8269717D-4898-2F79-FB8F-B1FA5D32A01C}" dt="2022-01-05T07:38:22.440" v="24"/>
        <pc:sldMkLst>
          <pc:docMk/>
          <pc:sldMk cId="109857222" sldId="256"/>
        </pc:sldMkLst>
        <pc:spChg chg="mod">
          <ac:chgData name="Atte Tahvanainen" userId="S::atte.tahvanainen_eduvantaa.fi#ext#@sanoma.onmicrosoft.com::853ca15b-ce22-4934-8573-66ff96d94fcd" providerId="AD" clId="Web-{8269717D-4898-2F79-FB8F-B1FA5D32A01C}" dt="2022-01-05T07:38:17.752" v="22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Atte Tahvanainen" userId="S::atte.tahvanainen_eduvantaa.fi#ext#@sanoma.onmicrosoft.com::853ca15b-ce22-4934-8573-66ff96d94fcd" providerId="AD" clId="Web-{8269717D-4898-2F79-FB8F-B1FA5D32A01C}" dt="2022-01-05T07:38:19.690" v="23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Atte Tahvanainen" userId="S::atte.tahvanainen_eduvantaa.fi#ext#@sanoma.onmicrosoft.com::853ca15b-ce22-4934-8573-66ff96d94fcd" providerId="AD" clId="Web-{8269717D-4898-2F79-FB8F-B1FA5D32A01C}" dt="2022-01-05T07:38:22.440" v="24"/>
          <ac:spMkLst>
            <pc:docMk/>
            <pc:sldMk cId="109857222" sldId="256"/>
            <ac:spMk id="5" creationId="{3F225420-573D-4804-9E45-F670E22126CC}"/>
          </ac:spMkLst>
        </pc:spChg>
      </pc:sldChg>
      <pc:sldChg chg="addSp delSp modSp">
        <pc:chgData name="Atte Tahvanainen" userId="S::atte.tahvanainen_eduvantaa.fi#ext#@sanoma.onmicrosoft.com::853ca15b-ce22-4934-8573-66ff96d94fcd" providerId="AD" clId="Web-{8269717D-4898-2F79-FB8F-B1FA5D32A01C}" dt="2022-01-05T08:55:10.087" v="445" actId="20577"/>
        <pc:sldMkLst>
          <pc:docMk/>
          <pc:sldMk cId="2555081870" sldId="273"/>
        </pc:sldMkLst>
        <pc:spChg chg="mod">
          <ac:chgData name="Atte Tahvanainen" userId="S::atte.tahvanainen_eduvantaa.fi#ext#@sanoma.onmicrosoft.com::853ca15b-ce22-4934-8573-66ff96d94fcd" providerId="AD" clId="Web-{8269717D-4898-2F79-FB8F-B1FA5D32A01C}" dt="2022-01-05T07:41:09.152" v="62" actId="20577"/>
          <ac:spMkLst>
            <pc:docMk/>
            <pc:sldMk cId="2555081870" sldId="273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8269717D-4898-2F79-FB8F-B1FA5D32A01C}" dt="2022-01-05T08:55:10.087" v="445" actId="20577"/>
          <ac:spMkLst>
            <pc:docMk/>
            <pc:sldMk cId="2555081870" sldId="273"/>
            <ac:spMk id="3" creationId="{326DDE45-A503-5A45-A106-78A97ECA3897}"/>
          </ac:spMkLst>
        </pc:spChg>
        <pc:spChg chg="del mod">
          <ac:chgData name="Atte Tahvanainen" userId="S::atte.tahvanainen_eduvantaa.fi#ext#@sanoma.onmicrosoft.com::853ca15b-ce22-4934-8573-66ff96d94fcd" providerId="AD" clId="Web-{8269717D-4898-2F79-FB8F-B1FA5D32A01C}" dt="2022-01-05T07:39:30.147" v="28"/>
          <ac:spMkLst>
            <pc:docMk/>
            <pc:sldMk cId="2555081870" sldId="273"/>
            <ac:spMk id="5" creationId="{EB7CAFAA-5F40-4F64-8EEB-2E918A807408}"/>
          </ac:spMkLst>
        </pc:spChg>
        <pc:picChg chg="add mod modCrop">
          <ac:chgData name="Atte Tahvanainen" userId="S::atte.tahvanainen_eduvantaa.fi#ext#@sanoma.onmicrosoft.com::853ca15b-ce22-4934-8573-66ff96d94fcd" providerId="AD" clId="Web-{8269717D-4898-2F79-FB8F-B1FA5D32A01C}" dt="2022-01-05T08:30:47.656" v="308" actId="1076"/>
          <ac:picMkLst>
            <pc:docMk/>
            <pc:sldMk cId="2555081870" sldId="273"/>
            <ac:picMk id="6" creationId="{D6E60AFB-559E-401E-93F6-BDD48880381D}"/>
          </ac:picMkLst>
        </pc:picChg>
      </pc:sldChg>
      <pc:sldChg chg="addSp delSp modSp ord">
        <pc:chgData name="Atte Tahvanainen" userId="S::atte.tahvanainen_eduvantaa.fi#ext#@sanoma.onmicrosoft.com::853ca15b-ce22-4934-8573-66ff96d94fcd" providerId="AD" clId="Web-{8269717D-4898-2F79-FB8F-B1FA5D32A01C}" dt="2022-01-05T08:56:56.731" v="446"/>
        <pc:sldMkLst>
          <pc:docMk/>
          <pc:sldMk cId="2176725611" sldId="274"/>
        </pc:sldMkLst>
        <pc:spChg chg="mod">
          <ac:chgData name="Atte Tahvanainen" userId="S::atte.tahvanainen_eduvantaa.fi#ext#@sanoma.onmicrosoft.com::853ca15b-ce22-4934-8573-66ff96d94fcd" providerId="AD" clId="Web-{8269717D-4898-2F79-FB8F-B1FA5D32A01C}" dt="2022-01-05T08:17:15.681" v="245" actId="14100"/>
          <ac:spMkLst>
            <pc:docMk/>
            <pc:sldMk cId="2176725611" sldId="274"/>
            <ac:spMk id="2" creationId="{313E3C91-84B1-0F47-B458-2BD07DE19E9B}"/>
          </ac:spMkLst>
        </pc:spChg>
        <pc:spChg chg="mod">
          <ac:chgData name="Atte Tahvanainen" userId="S::atte.tahvanainen_eduvantaa.fi#ext#@sanoma.onmicrosoft.com::853ca15b-ce22-4934-8573-66ff96d94fcd" providerId="AD" clId="Web-{8269717D-4898-2F79-FB8F-B1FA5D32A01C}" dt="2022-01-05T08:19:28.778" v="258" actId="14100"/>
          <ac:spMkLst>
            <pc:docMk/>
            <pc:sldMk cId="2176725611" sldId="274"/>
            <ac:spMk id="3" creationId="{852ED41E-AFA3-7E44-B34B-610010AA32E4}"/>
          </ac:spMkLst>
        </pc:spChg>
        <pc:spChg chg="del">
          <ac:chgData name="Atte Tahvanainen" userId="S::atte.tahvanainen_eduvantaa.fi#ext#@sanoma.onmicrosoft.com::853ca15b-ce22-4934-8573-66ff96d94fcd" providerId="AD" clId="Web-{8269717D-4898-2F79-FB8F-B1FA5D32A01C}" dt="2022-01-05T08:17:45.838" v="252"/>
          <ac:spMkLst>
            <pc:docMk/>
            <pc:sldMk cId="2176725611" sldId="274"/>
            <ac:spMk id="7" creationId="{E1ECFD94-185E-4968-9AF1-77E74571CA67}"/>
          </ac:spMkLst>
        </pc:spChg>
        <pc:picChg chg="add mod modCrop">
          <ac:chgData name="Atte Tahvanainen" userId="S::atte.tahvanainen_eduvantaa.fi#ext#@sanoma.onmicrosoft.com::853ca15b-ce22-4934-8573-66ff96d94fcd" providerId="AD" clId="Web-{8269717D-4898-2F79-FB8F-B1FA5D32A01C}" dt="2022-01-05T08:19:33.903" v="259" actId="1076"/>
          <ac:picMkLst>
            <pc:docMk/>
            <pc:sldMk cId="2176725611" sldId="274"/>
            <ac:picMk id="5" creationId="{D129AEE0-DEAB-4CDF-9305-07B72D3B41BC}"/>
          </ac:picMkLst>
        </pc:picChg>
      </pc:sldChg>
      <pc:sldChg chg="addSp delSp modSp ord">
        <pc:chgData name="Atte Tahvanainen" userId="S::atte.tahvanainen_eduvantaa.fi#ext#@sanoma.onmicrosoft.com::853ca15b-ce22-4934-8573-66ff96d94fcd" providerId="AD" clId="Web-{8269717D-4898-2F79-FB8F-B1FA5D32A01C}" dt="2022-01-05T08:12:12.188" v="226" actId="1076"/>
        <pc:sldMkLst>
          <pc:docMk/>
          <pc:sldMk cId="4005425183" sldId="276"/>
        </pc:sldMkLst>
        <pc:spChg chg="mod">
          <ac:chgData name="Atte Tahvanainen" userId="S::atte.tahvanainen_eduvantaa.fi#ext#@sanoma.onmicrosoft.com::853ca15b-ce22-4934-8573-66ff96d94fcd" providerId="AD" clId="Web-{8269717D-4898-2F79-FB8F-B1FA5D32A01C}" dt="2022-01-05T08:09:37.981" v="210" actId="20577"/>
          <ac:spMkLst>
            <pc:docMk/>
            <pc:sldMk cId="4005425183" sldId="276"/>
            <ac:spMk id="2" creationId="{2FC8E8E0-C9B0-6147-A985-0C2384FA1824}"/>
          </ac:spMkLst>
        </pc:spChg>
        <pc:spChg chg="add del mod">
          <ac:chgData name="Atte Tahvanainen" userId="S::atte.tahvanainen_eduvantaa.fi#ext#@sanoma.onmicrosoft.com::853ca15b-ce22-4934-8573-66ff96d94fcd" providerId="AD" clId="Web-{8269717D-4898-2F79-FB8F-B1FA5D32A01C}" dt="2022-01-05T08:09:40.668" v="211"/>
          <ac:spMkLst>
            <pc:docMk/>
            <pc:sldMk cId="4005425183" sldId="276"/>
            <ac:spMk id="5" creationId="{48F3E25E-9DA9-4B10-8E91-F9126D62B145}"/>
          </ac:spMkLst>
        </pc:spChg>
        <pc:picChg chg="add mod modCrop">
          <ac:chgData name="Atte Tahvanainen" userId="S::atte.tahvanainen_eduvantaa.fi#ext#@sanoma.onmicrosoft.com::853ca15b-ce22-4934-8573-66ff96d94fcd" providerId="AD" clId="Web-{8269717D-4898-2F79-FB8F-B1FA5D32A01C}" dt="2022-01-05T08:12:12.188" v="226" actId="1076"/>
          <ac:picMkLst>
            <pc:docMk/>
            <pc:sldMk cId="4005425183" sldId="276"/>
            <ac:picMk id="6" creationId="{F88CDAD8-CEA7-4851-99AD-7295A22E49DA}"/>
          </ac:picMkLst>
        </pc:picChg>
        <pc:picChg chg="del">
          <ac:chgData name="Atte Tahvanainen" userId="S::atte.tahvanainen_eduvantaa.fi#ext#@sanoma.onmicrosoft.com::853ca15b-ce22-4934-8573-66ff96d94fcd" providerId="AD" clId="Web-{8269717D-4898-2F79-FB8F-B1FA5D32A01C}" dt="2022-01-05T08:08:34.057" v="193"/>
          <ac:picMkLst>
            <pc:docMk/>
            <pc:sldMk cId="4005425183" sldId="276"/>
            <ac:picMk id="2050" creationId="{D0026CEE-41D3-2147-A87D-5F2FE96B9353}"/>
          </ac:picMkLst>
        </pc:picChg>
      </pc:sldChg>
      <pc:sldChg chg="addSp delSp modSp add ord replId">
        <pc:chgData name="Atte Tahvanainen" userId="S::atte.tahvanainen_eduvantaa.fi#ext#@sanoma.onmicrosoft.com::853ca15b-ce22-4934-8573-66ff96d94fcd" providerId="AD" clId="Web-{8269717D-4898-2F79-FB8F-B1FA5D32A01C}" dt="2022-01-05T08:22:26.517" v="269" actId="20577"/>
        <pc:sldMkLst>
          <pc:docMk/>
          <pc:sldMk cId="468358931" sldId="279"/>
        </pc:sldMkLst>
        <pc:spChg chg="mod">
          <ac:chgData name="Atte Tahvanainen" userId="S::atte.tahvanainen_eduvantaa.fi#ext#@sanoma.onmicrosoft.com::853ca15b-ce22-4934-8573-66ff96d94fcd" providerId="AD" clId="Web-{8269717D-4898-2F79-FB8F-B1FA5D32A01C}" dt="2022-01-05T08:22:26.517" v="269" actId="20577"/>
          <ac:spMkLst>
            <pc:docMk/>
            <pc:sldMk cId="468358931" sldId="279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8269717D-4898-2F79-FB8F-B1FA5D32A01C}" dt="2022-01-05T08:22:00.220" v="267" actId="20577"/>
          <ac:spMkLst>
            <pc:docMk/>
            <pc:sldMk cId="468358931" sldId="279"/>
            <ac:spMk id="3" creationId="{326DDE45-A503-5A45-A106-78A97ECA3897}"/>
          </ac:spMkLst>
        </pc:spChg>
        <pc:picChg chg="add mod modCrop">
          <ac:chgData name="Atte Tahvanainen" userId="S::atte.tahvanainen_eduvantaa.fi#ext#@sanoma.onmicrosoft.com::853ca15b-ce22-4934-8573-66ff96d94fcd" providerId="AD" clId="Web-{8269717D-4898-2F79-FB8F-B1FA5D32A01C}" dt="2022-01-05T08:21:51.157" v="266" actId="1076"/>
          <ac:picMkLst>
            <pc:docMk/>
            <pc:sldMk cId="468358931" sldId="279"/>
            <ac:picMk id="5" creationId="{C3C0832A-24B3-4CEB-BC81-EACB5CB4A62D}"/>
          </ac:picMkLst>
        </pc:picChg>
        <pc:picChg chg="del">
          <ac:chgData name="Atte Tahvanainen" userId="S::atte.tahvanainen_eduvantaa.fi#ext#@sanoma.onmicrosoft.com::853ca15b-ce22-4934-8573-66ff96d94fcd" providerId="AD" clId="Web-{8269717D-4898-2F79-FB8F-B1FA5D32A01C}" dt="2022-01-05T08:20:14.857" v="260"/>
          <ac:picMkLst>
            <pc:docMk/>
            <pc:sldMk cId="468358931" sldId="279"/>
            <ac:picMk id="6" creationId="{D6E60AFB-559E-401E-93F6-BDD48880381D}"/>
          </ac:picMkLst>
        </pc:picChg>
      </pc:sldChg>
      <pc:sldChg chg="addSp delSp modSp add replId">
        <pc:chgData name="Atte Tahvanainen" userId="S::atte.tahvanainen_eduvantaa.fi#ext#@sanoma.onmicrosoft.com::853ca15b-ce22-4934-8573-66ff96d94fcd" providerId="AD" clId="Web-{8269717D-4898-2F79-FB8F-B1FA5D32A01C}" dt="2022-01-05T08:24:45.224" v="284" actId="1076"/>
        <pc:sldMkLst>
          <pc:docMk/>
          <pc:sldMk cId="831695467" sldId="280"/>
        </pc:sldMkLst>
        <pc:spChg chg="mod">
          <ac:chgData name="Atte Tahvanainen" userId="S::atte.tahvanainen_eduvantaa.fi#ext#@sanoma.onmicrosoft.com::853ca15b-ce22-4934-8573-66ff96d94fcd" providerId="AD" clId="Web-{8269717D-4898-2F79-FB8F-B1FA5D32A01C}" dt="2022-01-05T08:22:46.830" v="276" actId="20577"/>
          <ac:spMkLst>
            <pc:docMk/>
            <pc:sldMk cId="831695467" sldId="280"/>
            <ac:spMk id="2" creationId="{F7A3C51E-AE51-524C-9B44-750755D62869}"/>
          </ac:spMkLst>
        </pc:spChg>
        <pc:picChg chg="del">
          <ac:chgData name="Atte Tahvanainen" userId="S::atte.tahvanainen_eduvantaa.fi#ext#@sanoma.onmicrosoft.com::853ca15b-ce22-4934-8573-66ff96d94fcd" providerId="AD" clId="Web-{8269717D-4898-2F79-FB8F-B1FA5D32A01C}" dt="2022-01-05T08:22:49.002" v="277"/>
          <ac:picMkLst>
            <pc:docMk/>
            <pc:sldMk cId="831695467" sldId="280"/>
            <ac:picMk id="5" creationId="{C3C0832A-24B3-4CEB-BC81-EACB5CB4A62D}"/>
          </ac:picMkLst>
        </pc:picChg>
        <pc:picChg chg="add mod modCrop">
          <ac:chgData name="Atte Tahvanainen" userId="S::atte.tahvanainen_eduvantaa.fi#ext#@sanoma.onmicrosoft.com::853ca15b-ce22-4934-8573-66ff96d94fcd" providerId="AD" clId="Web-{8269717D-4898-2F79-FB8F-B1FA5D32A01C}" dt="2022-01-05T08:24:45.224" v="284" actId="1076"/>
          <ac:picMkLst>
            <pc:docMk/>
            <pc:sldMk cId="831695467" sldId="280"/>
            <ac:picMk id="6" creationId="{627811BB-9217-421B-9176-F9B7BB3C8E7C}"/>
          </ac:picMkLst>
        </pc:picChg>
      </pc:sldChg>
      <pc:sldChg chg="addSp delSp modSp add replId">
        <pc:chgData name="Atte Tahvanainen" userId="S::atte.tahvanainen_eduvantaa.fi#ext#@sanoma.onmicrosoft.com::853ca15b-ce22-4934-8573-66ff96d94fcd" providerId="AD" clId="Web-{8269717D-4898-2F79-FB8F-B1FA5D32A01C}" dt="2022-01-05T08:27:23.385" v="304" actId="1076"/>
        <pc:sldMkLst>
          <pc:docMk/>
          <pc:sldMk cId="3246928101" sldId="281"/>
        </pc:sldMkLst>
        <pc:spChg chg="mod">
          <ac:chgData name="Atte Tahvanainen" userId="S::atte.tahvanainen_eduvantaa.fi#ext#@sanoma.onmicrosoft.com::853ca15b-ce22-4934-8573-66ff96d94fcd" providerId="AD" clId="Web-{8269717D-4898-2F79-FB8F-B1FA5D32A01C}" dt="2022-01-05T08:25:51.445" v="296" actId="14100"/>
          <ac:spMkLst>
            <pc:docMk/>
            <pc:sldMk cId="3246928101" sldId="281"/>
            <ac:spMk id="2" creationId="{F7A3C51E-AE51-524C-9B44-750755D62869}"/>
          </ac:spMkLst>
        </pc:spChg>
        <pc:picChg chg="add mod modCrop">
          <ac:chgData name="Atte Tahvanainen" userId="S::atte.tahvanainen_eduvantaa.fi#ext#@sanoma.onmicrosoft.com::853ca15b-ce22-4934-8573-66ff96d94fcd" providerId="AD" clId="Web-{8269717D-4898-2F79-FB8F-B1FA5D32A01C}" dt="2022-01-05T08:27:23.385" v="304" actId="1076"/>
          <ac:picMkLst>
            <pc:docMk/>
            <pc:sldMk cId="3246928101" sldId="281"/>
            <ac:picMk id="5" creationId="{E9159D52-7165-4D20-80EC-E3F5B2CB66CE}"/>
          </ac:picMkLst>
        </pc:picChg>
        <pc:picChg chg="del">
          <ac:chgData name="Atte Tahvanainen" userId="S::atte.tahvanainen_eduvantaa.fi#ext#@sanoma.onmicrosoft.com::853ca15b-ce22-4934-8573-66ff96d94fcd" providerId="AD" clId="Web-{8269717D-4898-2F79-FB8F-B1FA5D32A01C}" dt="2022-01-05T08:26:21.914" v="297"/>
          <ac:picMkLst>
            <pc:docMk/>
            <pc:sldMk cId="3246928101" sldId="281"/>
            <ac:picMk id="6" creationId="{627811BB-9217-421B-9176-F9B7BB3C8E7C}"/>
          </ac:picMkLst>
        </pc:picChg>
      </pc:sldChg>
      <pc:sldChg chg="addSp delSp modSp add replId">
        <pc:chgData name="Atte Tahvanainen" userId="S::atte.tahvanainen_eduvantaa.fi#ext#@sanoma.onmicrosoft.com::853ca15b-ce22-4934-8573-66ff96d94fcd" providerId="AD" clId="Web-{8269717D-4898-2F79-FB8F-B1FA5D32A01C}" dt="2022-01-05T08:34:56.882" v="336" actId="1076"/>
        <pc:sldMkLst>
          <pc:docMk/>
          <pc:sldMk cId="551738381" sldId="282"/>
        </pc:sldMkLst>
        <pc:spChg chg="mod">
          <ac:chgData name="Atte Tahvanainen" userId="S::atte.tahvanainen_eduvantaa.fi#ext#@sanoma.onmicrosoft.com::853ca15b-ce22-4934-8573-66ff96d94fcd" providerId="AD" clId="Web-{8269717D-4898-2F79-FB8F-B1FA5D32A01C}" dt="2022-01-05T08:32:56.894" v="318" actId="20577"/>
          <ac:spMkLst>
            <pc:docMk/>
            <pc:sldMk cId="551738381" sldId="282"/>
            <ac:spMk id="2" creationId="{F7A3C51E-AE51-524C-9B44-750755D62869}"/>
          </ac:spMkLst>
        </pc:spChg>
        <pc:picChg chg="del">
          <ac:chgData name="Atte Tahvanainen" userId="S::atte.tahvanainen_eduvantaa.fi#ext#@sanoma.onmicrosoft.com::853ca15b-ce22-4934-8573-66ff96d94fcd" providerId="AD" clId="Web-{8269717D-4898-2F79-FB8F-B1FA5D32A01C}" dt="2022-01-05T08:32:57.769" v="319"/>
          <ac:picMkLst>
            <pc:docMk/>
            <pc:sldMk cId="551738381" sldId="282"/>
            <ac:picMk id="5" creationId="{E9159D52-7165-4D20-80EC-E3F5B2CB66CE}"/>
          </ac:picMkLst>
        </pc:picChg>
        <pc:picChg chg="add mod modCrop">
          <ac:chgData name="Atte Tahvanainen" userId="S::atte.tahvanainen_eduvantaa.fi#ext#@sanoma.onmicrosoft.com::853ca15b-ce22-4934-8573-66ff96d94fcd" providerId="AD" clId="Web-{8269717D-4898-2F79-FB8F-B1FA5D32A01C}" dt="2022-01-05T08:34:56.882" v="336" actId="1076"/>
          <ac:picMkLst>
            <pc:docMk/>
            <pc:sldMk cId="551738381" sldId="282"/>
            <ac:picMk id="6" creationId="{E3B4B31D-8BB7-411F-98BD-C78B54057312}"/>
          </ac:picMkLst>
        </pc:picChg>
      </pc:sldChg>
      <pc:sldChg chg="addSp delSp modSp add ord replId">
        <pc:chgData name="Atte Tahvanainen" userId="S::atte.tahvanainen_eduvantaa.fi#ext#@sanoma.onmicrosoft.com::853ca15b-ce22-4934-8573-66ff96d94fcd" providerId="AD" clId="Web-{8269717D-4898-2F79-FB8F-B1FA5D32A01C}" dt="2022-01-05T08:44:44.601" v="370" actId="14100"/>
        <pc:sldMkLst>
          <pc:docMk/>
          <pc:sldMk cId="2996377316" sldId="283"/>
        </pc:sldMkLst>
        <pc:spChg chg="mod">
          <ac:chgData name="Atte Tahvanainen" userId="S::atte.tahvanainen_eduvantaa.fi#ext#@sanoma.onmicrosoft.com::853ca15b-ce22-4934-8573-66ff96d94fcd" providerId="AD" clId="Web-{8269717D-4898-2F79-FB8F-B1FA5D32A01C}" dt="2022-01-05T08:43:27.458" v="357" actId="14100"/>
          <ac:spMkLst>
            <pc:docMk/>
            <pc:sldMk cId="2996377316" sldId="283"/>
            <ac:spMk id="2" creationId="{313E3C91-84B1-0F47-B458-2BD07DE19E9B}"/>
          </ac:spMkLst>
        </pc:spChg>
        <pc:spChg chg="mod">
          <ac:chgData name="Atte Tahvanainen" userId="S::atte.tahvanainen_eduvantaa.fi#ext#@sanoma.onmicrosoft.com::853ca15b-ce22-4934-8573-66ff96d94fcd" providerId="AD" clId="Web-{8269717D-4898-2F79-FB8F-B1FA5D32A01C}" dt="2022-01-05T08:44:44.601" v="370" actId="14100"/>
          <ac:spMkLst>
            <pc:docMk/>
            <pc:sldMk cId="2996377316" sldId="283"/>
            <ac:spMk id="3" creationId="{852ED41E-AFA3-7E44-B34B-610010AA32E4}"/>
          </ac:spMkLst>
        </pc:spChg>
        <pc:picChg chg="del">
          <ac:chgData name="Atte Tahvanainen" userId="S::atte.tahvanainen_eduvantaa.fi#ext#@sanoma.onmicrosoft.com::853ca15b-ce22-4934-8573-66ff96d94fcd" providerId="AD" clId="Web-{8269717D-4898-2F79-FB8F-B1FA5D32A01C}" dt="2022-01-05T08:43:31.099" v="358"/>
          <ac:picMkLst>
            <pc:docMk/>
            <pc:sldMk cId="2996377316" sldId="283"/>
            <ac:picMk id="5" creationId="{D129AEE0-DEAB-4CDF-9305-07B72D3B41BC}"/>
          </ac:picMkLst>
        </pc:picChg>
        <pc:picChg chg="add mod modCrop">
          <ac:chgData name="Atte Tahvanainen" userId="S::atte.tahvanainen_eduvantaa.fi#ext#@sanoma.onmicrosoft.com::853ca15b-ce22-4934-8573-66ff96d94fcd" providerId="AD" clId="Web-{8269717D-4898-2F79-FB8F-B1FA5D32A01C}" dt="2022-01-05T08:44:36.882" v="369" actId="1076"/>
          <ac:picMkLst>
            <pc:docMk/>
            <pc:sldMk cId="2996377316" sldId="283"/>
            <ac:picMk id="6" creationId="{B2080E9B-5D71-4B8F-A54B-75E7AEA6D0AA}"/>
          </ac:picMkLst>
        </pc:picChg>
      </pc:sldChg>
      <pc:sldChg chg="addSp delSp modSp add ord replId">
        <pc:chgData name="Atte Tahvanainen" userId="S::atte.tahvanainen_eduvantaa.fi#ext#@sanoma.onmicrosoft.com::853ca15b-ce22-4934-8573-66ff96d94fcd" providerId="AD" clId="Web-{8269717D-4898-2F79-FB8F-B1FA5D32A01C}" dt="2022-01-05T08:48:52.827" v="424" actId="1076"/>
        <pc:sldMkLst>
          <pc:docMk/>
          <pc:sldMk cId="3600695514" sldId="284"/>
        </pc:sldMkLst>
        <pc:spChg chg="mod">
          <ac:chgData name="Atte Tahvanainen" userId="S::atte.tahvanainen_eduvantaa.fi#ext#@sanoma.onmicrosoft.com::853ca15b-ce22-4934-8573-66ff96d94fcd" providerId="AD" clId="Web-{8269717D-4898-2F79-FB8F-B1FA5D32A01C}" dt="2022-01-05T08:48:29.529" v="420" actId="14100"/>
          <ac:spMkLst>
            <pc:docMk/>
            <pc:sldMk cId="3600695514" sldId="284"/>
            <ac:spMk id="2" creationId="{2FC8E8E0-C9B0-6147-A985-0C2384FA1824}"/>
          </ac:spMkLst>
        </pc:spChg>
        <pc:picChg chg="add mod modCrop">
          <ac:chgData name="Atte Tahvanainen" userId="S::atte.tahvanainen_eduvantaa.fi#ext#@sanoma.onmicrosoft.com::853ca15b-ce22-4934-8573-66ff96d94fcd" providerId="AD" clId="Web-{8269717D-4898-2F79-FB8F-B1FA5D32A01C}" dt="2022-01-05T08:48:52.827" v="424" actId="1076"/>
          <ac:picMkLst>
            <pc:docMk/>
            <pc:sldMk cId="3600695514" sldId="284"/>
            <ac:picMk id="3" creationId="{818A7B11-6773-48D1-B090-3D5F163896EB}"/>
          </ac:picMkLst>
        </pc:picChg>
        <pc:picChg chg="del">
          <ac:chgData name="Atte Tahvanainen" userId="S::atte.tahvanainen_eduvantaa.fi#ext#@sanoma.onmicrosoft.com::853ca15b-ce22-4934-8573-66ff96d94fcd" providerId="AD" clId="Web-{8269717D-4898-2F79-FB8F-B1FA5D32A01C}" dt="2022-01-05T08:45:12.352" v="373"/>
          <ac:picMkLst>
            <pc:docMk/>
            <pc:sldMk cId="3600695514" sldId="284"/>
            <ac:picMk id="6" creationId="{F88CDAD8-CEA7-4851-99AD-7295A22E49DA}"/>
          </ac:picMkLst>
        </pc:picChg>
      </pc:sldChg>
      <pc:sldChg chg="addSp delSp modSp add del replId">
        <pc:chgData name="Atte Tahvanainen" userId="S::atte.tahvanainen_eduvantaa.fi#ext#@sanoma.onmicrosoft.com::853ca15b-ce22-4934-8573-66ff96d94fcd" providerId="AD" clId="Web-{8269717D-4898-2F79-FB8F-B1FA5D32A01C}" dt="2022-01-05T09:03:33.117" v="484"/>
        <pc:sldMkLst>
          <pc:docMk/>
          <pc:sldMk cId="4146264341" sldId="285"/>
        </pc:sldMkLst>
        <pc:picChg chg="del">
          <ac:chgData name="Atte Tahvanainen" userId="S::atte.tahvanainen_eduvantaa.fi#ext#@sanoma.onmicrosoft.com::853ca15b-ce22-4934-8573-66ff96d94fcd" providerId="AD" clId="Web-{8269717D-4898-2F79-FB8F-B1FA5D32A01C}" dt="2022-01-05T09:00:53.800" v="448"/>
          <ac:picMkLst>
            <pc:docMk/>
            <pc:sldMk cId="4146264341" sldId="285"/>
            <ac:picMk id="3" creationId="{818A7B11-6773-48D1-B090-3D5F163896EB}"/>
          </ac:picMkLst>
        </pc:picChg>
        <pc:picChg chg="add mod modCrop">
          <ac:chgData name="Atte Tahvanainen" userId="S::atte.tahvanainen_eduvantaa.fi#ext#@sanoma.onmicrosoft.com::853ca15b-ce22-4934-8573-66ff96d94fcd" providerId="AD" clId="Web-{8269717D-4898-2F79-FB8F-B1FA5D32A01C}" dt="2022-01-05T09:01:50.520" v="455" actId="1076"/>
          <ac:picMkLst>
            <pc:docMk/>
            <pc:sldMk cId="4146264341" sldId="285"/>
            <ac:picMk id="5" creationId="{20C26B12-DC8B-4FE5-B27B-AE61B4036A03}"/>
          </ac:picMkLst>
        </pc:picChg>
      </pc:sldChg>
      <pc:sldChg chg="addSp delSp modSp add ord replId">
        <pc:chgData name="Atte Tahvanainen" userId="S::atte.tahvanainen_eduvantaa.fi#ext#@sanoma.onmicrosoft.com::853ca15b-ce22-4934-8573-66ff96d94fcd" providerId="AD" clId="Web-{8269717D-4898-2F79-FB8F-B1FA5D32A01C}" dt="2022-01-05T09:03:22.101" v="483" actId="14100"/>
        <pc:sldMkLst>
          <pc:docMk/>
          <pc:sldMk cId="2385829928" sldId="286"/>
        </pc:sldMkLst>
        <pc:spChg chg="mod">
          <ac:chgData name="Atte Tahvanainen" userId="S::atte.tahvanainen_eduvantaa.fi#ext#@sanoma.onmicrosoft.com::853ca15b-ce22-4934-8573-66ff96d94fcd" providerId="AD" clId="Web-{8269717D-4898-2F79-FB8F-B1FA5D32A01C}" dt="2022-01-05T09:03:22.101" v="483" actId="14100"/>
          <ac:spMkLst>
            <pc:docMk/>
            <pc:sldMk cId="2385829928" sldId="286"/>
            <ac:spMk id="2" creationId="{313E3C91-84B1-0F47-B458-2BD07DE19E9B}"/>
          </ac:spMkLst>
        </pc:spChg>
        <pc:picChg chg="del">
          <ac:chgData name="Atte Tahvanainen" userId="S::atte.tahvanainen_eduvantaa.fi#ext#@sanoma.onmicrosoft.com::853ca15b-ce22-4934-8573-66ff96d94fcd" providerId="AD" clId="Web-{8269717D-4898-2F79-FB8F-B1FA5D32A01C}" dt="2022-01-05T09:02:18.943" v="459"/>
          <ac:picMkLst>
            <pc:docMk/>
            <pc:sldMk cId="2385829928" sldId="286"/>
            <ac:picMk id="5" creationId="{D129AEE0-DEAB-4CDF-9305-07B72D3B41BC}"/>
          </ac:picMkLst>
        </pc:picChg>
        <pc:picChg chg="add mod modCrop">
          <ac:chgData name="Atte Tahvanainen" userId="S::atte.tahvanainen_eduvantaa.fi#ext#@sanoma.onmicrosoft.com::853ca15b-ce22-4934-8573-66ff96d94fcd" providerId="AD" clId="Web-{8269717D-4898-2F79-FB8F-B1FA5D32A01C}" dt="2022-01-05T09:03:06.022" v="465" actId="14100"/>
          <ac:picMkLst>
            <pc:docMk/>
            <pc:sldMk cId="2385829928" sldId="286"/>
            <ac:picMk id="6" creationId="{5E927223-CEEB-4451-828C-5EB2FB298424}"/>
          </ac:picMkLst>
        </pc:picChg>
      </pc:sldChg>
    </pc:docChg>
  </pc:docChgLst>
  <pc:docChgLst>
    <pc:chgData name="Holm, Kristiina M" userId="S::kristiina.holm_helsinki.fi#ext#@sanoma.onmicrosoft.com::13ceec02-1602-438f-9a14-69c3fedc9bc1" providerId="AD" clId="Web-{6B5AB171-1984-9495-9169-493906492A3D}"/>
    <pc:docChg chg="modSld">
      <pc:chgData name="Holm, Kristiina M" userId="S::kristiina.holm_helsinki.fi#ext#@sanoma.onmicrosoft.com::13ceec02-1602-438f-9a14-69c3fedc9bc1" providerId="AD" clId="Web-{6B5AB171-1984-9495-9169-493906492A3D}" dt="2021-12-31T09:09:30.406" v="2" actId="20577"/>
      <pc:docMkLst>
        <pc:docMk/>
      </pc:docMkLst>
      <pc:sldChg chg="modSp">
        <pc:chgData name="Holm, Kristiina M" userId="S::kristiina.holm_helsinki.fi#ext#@sanoma.onmicrosoft.com::13ceec02-1602-438f-9a14-69c3fedc9bc1" providerId="AD" clId="Web-{6B5AB171-1984-9495-9169-493906492A3D}" dt="2021-12-31T09:09:30.406" v="2" actId="20577"/>
        <pc:sldMkLst>
          <pc:docMk/>
          <pc:sldMk cId="109857222" sldId="256"/>
        </pc:sldMkLst>
        <pc:spChg chg="mod">
          <ac:chgData name="Holm, Kristiina M" userId="S::kristiina.holm_helsinki.fi#ext#@sanoma.onmicrosoft.com::13ceec02-1602-438f-9a14-69c3fedc9bc1" providerId="AD" clId="Web-{6B5AB171-1984-9495-9169-493906492A3D}" dt="2021-12-31T09:09:30.406" v="2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Atte Tahvanainen" userId="S::atte.tahvanainen_eduvantaa.fi#ext#@sanoma.onmicrosoft.com::853ca15b-ce22-4934-8573-66ff96d94fcd" providerId="AD" clId="Web-{370945AF-0FFA-650B-0A76-AA0DEE1E11C7}"/>
    <pc:docChg chg="modSld">
      <pc:chgData name="Atte Tahvanainen" userId="S::atte.tahvanainen_eduvantaa.fi#ext#@sanoma.onmicrosoft.com::853ca15b-ce22-4934-8573-66ff96d94fcd" providerId="AD" clId="Web-{370945AF-0FFA-650B-0A76-AA0DEE1E11C7}" dt="2022-01-09T07:45:49.219" v="80" actId="20577"/>
      <pc:docMkLst>
        <pc:docMk/>
      </pc:docMkLst>
      <pc:sldChg chg="modSp">
        <pc:chgData name="Atte Tahvanainen" userId="S::atte.tahvanainen_eduvantaa.fi#ext#@sanoma.onmicrosoft.com::853ca15b-ce22-4934-8573-66ff96d94fcd" providerId="AD" clId="Web-{370945AF-0FFA-650B-0A76-AA0DEE1E11C7}" dt="2022-01-09T07:22:56.598" v="5" actId="1076"/>
        <pc:sldMkLst>
          <pc:docMk/>
          <pc:sldMk cId="2555081870" sldId="273"/>
        </pc:sldMkLst>
        <pc:picChg chg="mod">
          <ac:chgData name="Atte Tahvanainen" userId="S::atte.tahvanainen_eduvantaa.fi#ext#@sanoma.onmicrosoft.com::853ca15b-ce22-4934-8573-66ff96d94fcd" providerId="AD" clId="Web-{370945AF-0FFA-650B-0A76-AA0DEE1E11C7}" dt="2022-01-09T07:22:56.598" v="5" actId="1076"/>
          <ac:picMkLst>
            <pc:docMk/>
            <pc:sldMk cId="2555081870" sldId="273"/>
            <ac:picMk id="6" creationId="{D6E60AFB-559E-401E-93F6-BDD48880381D}"/>
          </ac:picMkLst>
        </pc:picChg>
      </pc:sldChg>
      <pc:sldChg chg="modSp">
        <pc:chgData name="Atte Tahvanainen" userId="S::atte.tahvanainen_eduvantaa.fi#ext#@sanoma.onmicrosoft.com::853ca15b-ce22-4934-8573-66ff96d94fcd" providerId="AD" clId="Web-{370945AF-0FFA-650B-0A76-AA0DEE1E11C7}" dt="2022-01-09T07:38:20.539" v="61" actId="1076"/>
        <pc:sldMkLst>
          <pc:docMk/>
          <pc:sldMk cId="265808681" sldId="278"/>
        </pc:sldMkLst>
        <pc:picChg chg="mod">
          <ac:chgData name="Atte Tahvanainen" userId="S::atte.tahvanainen_eduvantaa.fi#ext#@sanoma.onmicrosoft.com::853ca15b-ce22-4934-8573-66ff96d94fcd" providerId="AD" clId="Web-{370945AF-0FFA-650B-0A76-AA0DEE1E11C7}" dt="2022-01-09T07:38:20.539" v="61" actId="1076"/>
          <ac:picMkLst>
            <pc:docMk/>
            <pc:sldMk cId="265808681" sldId="278"/>
            <ac:picMk id="7" creationId="{FE43A22E-856F-4C5F-838C-F7D8FE60DC28}"/>
          </ac:picMkLst>
        </pc:picChg>
      </pc:sldChg>
      <pc:sldChg chg="modSp">
        <pc:chgData name="Atte Tahvanainen" userId="S::atte.tahvanainen_eduvantaa.fi#ext#@sanoma.onmicrosoft.com::853ca15b-ce22-4934-8573-66ff96d94fcd" providerId="AD" clId="Web-{370945AF-0FFA-650B-0A76-AA0DEE1E11C7}" dt="2022-01-09T07:24:35.975" v="10" actId="20577"/>
        <pc:sldMkLst>
          <pc:docMk/>
          <pc:sldMk cId="468358931" sldId="279"/>
        </pc:sldMkLst>
        <pc:spChg chg="mod">
          <ac:chgData name="Atte Tahvanainen" userId="S::atte.tahvanainen_eduvantaa.fi#ext#@sanoma.onmicrosoft.com::853ca15b-ce22-4934-8573-66ff96d94fcd" providerId="AD" clId="Web-{370945AF-0FFA-650B-0A76-AA0DEE1E11C7}" dt="2022-01-09T07:24:35.975" v="10" actId="20577"/>
          <ac:spMkLst>
            <pc:docMk/>
            <pc:sldMk cId="468358931" sldId="279"/>
            <ac:spMk id="3" creationId="{326DDE45-A503-5A45-A106-78A97ECA3897}"/>
          </ac:spMkLst>
        </pc:spChg>
        <pc:picChg chg="mod">
          <ac:chgData name="Atte Tahvanainen" userId="S::atte.tahvanainen_eduvantaa.fi#ext#@sanoma.onmicrosoft.com::853ca15b-ce22-4934-8573-66ff96d94fcd" providerId="AD" clId="Web-{370945AF-0FFA-650B-0A76-AA0DEE1E11C7}" dt="2022-01-09T07:23:37.521" v="6" actId="1076"/>
          <ac:picMkLst>
            <pc:docMk/>
            <pc:sldMk cId="468358931" sldId="279"/>
            <ac:picMk id="5" creationId="{C3C0832A-24B3-4CEB-BC81-EACB5CB4A62D}"/>
          </ac:picMkLst>
        </pc:picChg>
      </pc:sldChg>
      <pc:sldChg chg="modSp">
        <pc:chgData name="Atte Tahvanainen" userId="S::atte.tahvanainen_eduvantaa.fi#ext#@sanoma.onmicrosoft.com::853ca15b-ce22-4934-8573-66ff96d94fcd" providerId="AD" clId="Web-{370945AF-0FFA-650B-0A76-AA0DEE1E11C7}" dt="2022-01-09T07:26:40.633" v="27" actId="20577"/>
        <pc:sldMkLst>
          <pc:docMk/>
          <pc:sldMk cId="831695467" sldId="280"/>
        </pc:sldMkLst>
        <pc:spChg chg="mod">
          <ac:chgData name="Atte Tahvanainen" userId="S::atte.tahvanainen_eduvantaa.fi#ext#@sanoma.onmicrosoft.com::853ca15b-ce22-4934-8573-66ff96d94fcd" providerId="AD" clId="Web-{370945AF-0FFA-650B-0A76-AA0DEE1E11C7}" dt="2022-01-09T07:26:40.633" v="27" actId="20577"/>
          <ac:spMkLst>
            <pc:docMk/>
            <pc:sldMk cId="831695467" sldId="280"/>
            <ac:spMk id="3" creationId="{326DDE45-A503-5A45-A106-78A97ECA3897}"/>
          </ac:spMkLst>
        </pc:spChg>
      </pc:sldChg>
      <pc:sldChg chg="modSp">
        <pc:chgData name="Atte Tahvanainen" userId="S::atte.tahvanainen_eduvantaa.fi#ext#@sanoma.onmicrosoft.com::853ca15b-ce22-4934-8573-66ff96d94fcd" providerId="AD" clId="Web-{370945AF-0FFA-650B-0A76-AA0DEE1E11C7}" dt="2022-01-09T07:34:17.113" v="57" actId="14100"/>
        <pc:sldMkLst>
          <pc:docMk/>
          <pc:sldMk cId="3246928101" sldId="281"/>
        </pc:sldMkLst>
        <pc:spChg chg="mod">
          <ac:chgData name="Atte Tahvanainen" userId="S::atte.tahvanainen_eduvantaa.fi#ext#@sanoma.onmicrosoft.com::853ca15b-ce22-4934-8573-66ff96d94fcd" providerId="AD" clId="Web-{370945AF-0FFA-650B-0A76-AA0DEE1E11C7}" dt="2022-01-09T07:33:58.550" v="55" actId="20577"/>
          <ac:spMkLst>
            <pc:docMk/>
            <pc:sldMk cId="3246928101" sldId="281"/>
            <ac:spMk id="3" creationId="{326DDE45-A503-5A45-A106-78A97ECA3897}"/>
          </ac:spMkLst>
        </pc:spChg>
        <pc:picChg chg="mod">
          <ac:chgData name="Atte Tahvanainen" userId="S::atte.tahvanainen_eduvantaa.fi#ext#@sanoma.onmicrosoft.com::853ca15b-ce22-4934-8573-66ff96d94fcd" providerId="AD" clId="Web-{370945AF-0FFA-650B-0A76-AA0DEE1E11C7}" dt="2022-01-09T07:34:17.113" v="57" actId="14100"/>
          <ac:picMkLst>
            <pc:docMk/>
            <pc:sldMk cId="3246928101" sldId="281"/>
            <ac:picMk id="5" creationId="{E9159D52-7165-4D20-80EC-E3F5B2CB66CE}"/>
          </ac:picMkLst>
        </pc:picChg>
      </pc:sldChg>
      <pc:sldChg chg="modSp">
        <pc:chgData name="Atte Tahvanainen" userId="S::atte.tahvanainen_eduvantaa.fi#ext#@sanoma.onmicrosoft.com::853ca15b-ce22-4934-8573-66ff96d94fcd" providerId="AD" clId="Web-{370945AF-0FFA-650B-0A76-AA0DEE1E11C7}" dt="2022-01-09T07:37:50.648" v="59" actId="20577"/>
        <pc:sldMkLst>
          <pc:docMk/>
          <pc:sldMk cId="551738381" sldId="282"/>
        </pc:sldMkLst>
        <pc:spChg chg="mod">
          <ac:chgData name="Atte Tahvanainen" userId="S::atte.tahvanainen_eduvantaa.fi#ext#@sanoma.onmicrosoft.com::853ca15b-ce22-4934-8573-66ff96d94fcd" providerId="AD" clId="Web-{370945AF-0FFA-650B-0A76-AA0DEE1E11C7}" dt="2022-01-09T07:37:50.648" v="59" actId="20577"/>
          <ac:spMkLst>
            <pc:docMk/>
            <pc:sldMk cId="551738381" sldId="282"/>
            <ac:spMk id="3" creationId="{326DDE45-A503-5A45-A106-78A97ECA3897}"/>
          </ac:spMkLst>
        </pc:spChg>
      </pc:sldChg>
      <pc:sldChg chg="modSp">
        <pc:chgData name="Atte Tahvanainen" userId="S::atte.tahvanainen_eduvantaa.fi#ext#@sanoma.onmicrosoft.com::853ca15b-ce22-4934-8573-66ff96d94fcd" providerId="AD" clId="Web-{370945AF-0FFA-650B-0A76-AA0DEE1E11C7}" dt="2022-01-09T07:45:49.219" v="80" actId="20577"/>
        <pc:sldMkLst>
          <pc:docMk/>
          <pc:sldMk cId="2996377316" sldId="283"/>
        </pc:sldMkLst>
        <pc:spChg chg="mod">
          <ac:chgData name="Atte Tahvanainen" userId="S::atte.tahvanainen_eduvantaa.fi#ext#@sanoma.onmicrosoft.com::853ca15b-ce22-4934-8573-66ff96d94fcd" providerId="AD" clId="Web-{370945AF-0FFA-650B-0A76-AA0DEE1E11C7}" dt="2022-01-09T07:45:49.219" v="80" actId="20577"/>
          <ac:spMkLst>
            <pc:docMk/>
            <pc:sldMk cId="2996377316" sldId="283"/>
            <ac:spMk id="3" creationId="{852ED41E-AFA3-7E44-B34B-610010AA32E4}"/>
          </ac:spMkLst>
        </pc:spChg>
      </pc:sldChg>
      <pc:sldChg chg="modSp">
        <pc:chgData name="Atte Tahvanainen" userId="S::atte.tahvanainen_eduvantaa.fi#ext#@sanoma.onmicrosoft.com::853ca15b-ce22-4934-8573-66ff96d94fcd" providerId="AD" clId="Web-{370945AF-0FFA-650B-0A76-AA0DEE1E11C7}" dt="2022-01-09T07:29:02.542" v="48" actId="14100"/>
        <pc:sldMkLst>
          <pc:docMk/>
          <pc:sldMk cId="2385829928" sldId="286"/>
        </pc:sldMkLst>
        <pc:picChg chg="mod">
          <ac:chgData name="Atte Tahvanainen" userId="S::atte.tahvanainen_eduvantaa.fi#ext#@sanoma.onmicrosoft.com::853ca15b-ce22-4934-8573-66ff96d94fcd" providerId="AD" clId="Web-{370945AF-0FFA-650B-0A76-AA0DEE1E11C7}" dt="2022-01-09T07:29:02.542" v="48" actId="14100"/>
          <ac:picMkLst>
            <pc:docMk/>
            <pc:sldMk cId="2385829928" sldId="286"/>
            <ac:picMk id="6" creationId="{5E927223-CEEB-4451-828C-5EB2FB298424}"/>
          </ac:picMkLst>
        </pc:picChg>
      </pc:sldChg>
      <pc:sldChg chg="modSp">
        <pc:chgData name="Atte Tahvanainen" userId="S::atte.tahvanainen_eduvantaa.fi#ext#@sanoma.onmicrosoft.com::853ca15b-ce22-4934-8573-66ff96d94fcd" providerId="AD" clId="Web-{370945AF-0FFA-650B-0A76-AA0DEE1E11C7}" dt="2022-01-09T07:28:24.635" v="47" actId="20577"/>
        <pc:sldMkLst>
          <pc:docMk/>
          <pc:sldMk cId="615400167" sldId="287"/>
        </pc:sldMkLst>
        <pc:spChg chg="mod">
          <ac:chgData name="Atte Tahvanainen" userId="S::atte.tahvanainen_eduvantaa.fi#ext#@sanoma.onmicrosoft.com::853ca15b-ce22-4934-8573-66ff96d94fcd" providerId="AD" clId="Web-{370945AF-0FFA-650B-0A76-AA0DEE1E11C7}" dt="2022-01-09T07:28:24.635" v="47" actId="20577"/>
          <ac:spMkLst>
            <pc:docMk/>
            <pc:sldMk cId="615400167" sldId="287"/>
            <ac:spMk id="3" creationId="{852ED41E-AFA3-7E44-B34B-610010AA32E4}"/>
          </ac:spMkLst>
        </pc:spChg>
      </pc:sldChg>
    </pc:docChg>
  </pc:docChgLst>
  <pc:docChgLst>
    <pc:chgData name="Holm, Kristiina M" userId="S::kristiina.holm_helsinki.fi#ext#@sanoma.onmicrosoft.com::13ceec02-1602-438f-9a14-69c3fedc9bc1" providerId="AD" clId="Web-{CFE267E9-0AFE-4198-500D-3166E0E559D8}"/>
    <pc:docChg chg="addSld modSld">
      <pc:chgData name="Holm, Kristiina M" userId="S::kristiina.holm_helsinki.fi#ext#@sanoma.onmicrosoft.com::13ceec02-1602-438f-9a14-69c3fedc9bc1" providerId="AD" clId="Web-{CFE267E9-0AFE-4198-500D-3166E0E559D8}" dt="2021-12-31T09:07:52.206" v="223" actId="14100"/>
      <pc:docMkLst>
        <pc:docMk/>
      </pc:docMkLst>
      <pc:sldChg chg="modSp">
        <pc:chgData name="Holm, Kristiina M" userId="S::kristiina.holm_helsinki.fi#ext#@sanoma.onmicrosoft.com::13ceec02-1602-438f-9a14-69c3fedc9bc1" providerId="AD" clId="Web-{CFE267E9-0AFE-4198-500D-3166E0E559D8}" dt="2021-12-31T09:07:41.455" v="220" actId="1076"/>
        <pc:sldMkLst>
          <pc:docMk/>
          <pc:sldMk cId="2555081870" sldId="273"/>
        </pc:sldMkLst>
        <pc:spChg chg="mod">
          <ac:chgData name="Holm, Kristiina M" userId="S::kristiina.holm_helsinki.fi#ext#@sanoma.onmicrosoft.com::13ceec02-1602-438f-9a14-69c3fedc9bc1" providerId="AD" clId="Web-{CFE267E9-0AFE-4198-500D-3166E0E559D8}" dt="2021-12-31T09:07:38.705" v="219" actId="14100"/>
          <ac:spMkLst>
            <pc:docMk/>
            <pc:sldMk cId="2555081870" sldId="273"/>
            <ac:spMk id="3" creationId="{326DDE45-A503-5A45-A106-78A97ECA3897}"/>
          </ac:spMkLst>
        </pc:spChg>
        <pc:spChg chg="mod">
          <ac:chgData name="Holm, Kristiina M" userId="S::kristiina.holm_helsinki.fi#ext#@sanoma.onmicrosoft.com::13ceec02-1602-438f-9a14-69c3fedc9bc1" providerId="AD" clId="Web-{CFE267E9-0AFE-4198-500D-3166E0E559D8}" dt="2021-12-31T09:07:41.455" v="220" actId="1076"/>
          <ac:spMkLst>
            <pc:docMk/>
            <pc:sldMk cId="2555081870" sldId="273"/>
            <ac:spMk id="5" creationId="{EB7CAFAA-5F40-4F64-8EEB-2E918A807408}"/>
          </ac:spMkLst>
        </pc:spChg>
      </pc:sldChg>
      <pc:sldChg chg="modSp">
        <pc:chgData name="Holm, Kristiina M" userId="S::kristiina.holm_helsinki.fi#ext#@sanoma.onmicrosoft.com::13ceec02-1602-438f-9a14-69c3fedc9bc1" providerId="AD" clId="Web-{CFE267E9-0AFE-4198-500D-3166E0E559D8}" dt="2021-12-31T09:07:52.206" v="223" actId="14100"/>
        <pc:sldMkLst>
          <pc:docMk/>
          <pc:sldMk cId="2176725611" sldId="274"/>
        </pc:sldMkLst>
        <pc:spChg chg="mod">
          <ac:chgData name="Holm, Kristiina M" userId="S::kristiina.holm_helsinki.fi#ext#@sanoma.onmicrosoft.com::13ceec02-1602-438f-9a14-69c3fedc9bc1" providerId="AD" clId="Web-{CFE267E9-0AFE-4198-500D-3166E0E559D8}" dt="2021-12-31T08:46:14.211" v="12" actId="1076"/>
          <ac:spMkLst>
            <pc:docMk/>
            <pc:sldMk cId="2176725611" sldId="274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CFE267E9-0AFE-4198-500D-3166E0E559D8}" dt="2021-12-31T09:07:52.206" v="223" actId="14100"/>
          <ac:spMkLst>
            <pc:docMk/>
            <pc:sldMk cId="2176725611" sldId="274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CFE267E9-0AFE-4198-500D-3166E0E559D8}" dt="2021-12-31T09:07:48.127" v="221" actId="1076"/>
          <ac:spMkLst>
            <pc:docMk/>
            <pc:sldMk cId="2176725611" sldId="274"/>
            <ac:spMk id="7" creationId="{E1ECFD94-185E-4968-9AF1-77E74571CA67}"/>
          </ac:spMkLst>
        </pc:spChg>
      </pc:sldChg>
      <pc:sldChg chg="modSp">
        <pc:chgData name="Holm, Kristiina M" userId="S::kristiina.holm_helsinki.fi#ext#@sanoma.onmicrosoft.com::13ceec02-1602-438f-9a14-69c3fedc9bc1" providerId="AD" clId="Web-{CFE267E9-0AFE-4198-500D-3166E0E559D8}" dt="2021-12-31T08:59:26.157" v="162" actId="20577"/>
        <pc:sldMkLst>
          <pc:docMk/>
          <pc:sldMk cId="4005425183" sldId="276"/>
        </pc:sldMkLst>
        <pc:spChg chg="mod">
          <ac:chgData name="Holm, Kristiina M" userId="S::kristiina.holm_helsinki.fi#ext#@sanoma.onmicrosoft.com::13ceec02-1602-438f-9a14-69c3fedc9bc1" providerId="AD" clId="Web-{CFE267E9-0AFE-4198-500D-3166E0E559D8}" dt="2021-12-31T08:59:26.157" v="162" actId="20577"/>
          <ac:spMkLst>
            <pc:docMk/>
            <pc:sldMk cId="4005425183" sldId="276"/>
            <ac:spMk id="2" creationId="{2FC8E8E0-C9B0-6147-A985-0C2384FA1824}"/>
          </ac:spMkLst>
        </pc:spChg>
      </pc:sldChg>
      <pc:sldChg chg="delSp modSp add replId">
        <pc:chgData name="Holm, Kristiina M" userId="S::kristiina.holm_helsinki.fi#ext#@sanoma.onmicrosoft.com::13ceec02-1602-438f-9a14-69c3fedc9bc1" providerId="AD" clId="Web-{CFE267E9-0AFE-4198-500D-3166E0E559D8}" dt="2021-12-31T08:58:14.562" v="123" actId="20577"/>
        <pc:sldMkLst>
          <pc:docMk/>
          <pc:sldMk cId="1306317318" sldId="277"/>
        </pc:sldMkLst>
        <pc:spChg chg="mod">
          <ac:chgData name="Holm, Kristiina M" userId="S::kristiina.holm_helsinki.fi#ext#@sanoma.onmicrosoft.com::13ceec02-1602-438f-9a14-69c3fedc9bc1" providerId="AD" clId="Web-{CFE267E9-0AFE-4198-500D-3166E0E559D8}" dt="2021-12-31T08:58:14.562" v="123" actId="20577"/>
          <ac:spMkLst>
            <pc:docMk/>
            <pc:sldMk cId="1306317318" sldId="277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CFE267E9-0AFE-4198-500D-3166E0E559D8}" dt="2021-12-31T08:57:01.106" v="103" actId="20577"/>
          <ac:spMkLst>
            <pc:docMk/>
            <pc:sldMk cId="1306317318" sldId="277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CFE267E9-0AFE-4198-500D-3166E0E559D8}" dt="2021-12-31T08:57:57.842" v="112" actId="20577"/>
          <ac:spMkLst>
            <pc:docMk/>
            <pc:sldMk cId="1306317318" sldId="277"/>
            <ac:spMk id="4" creationId="{A8F48052-DD01-E94C-B6C8-DBA3C6F82C78}"/>
          </ac:spMkLst>
        </pc:spChg>
        <pc:spChg chg="del">
          <ac:chgData name="Holm, Kristiina M" userId="S::kristiina.holm_helsinki.fi#ext#@sanoma.onmicrosoft.com::13ceec02-1602-438f-9a14-69c3fedc9bc1" providerId="AD" clId="Web-{CFE267E9-0AFE-4198-500D-3166E0E559D8}" dt="2021-12-31T08:45:35.787" v="1"/>
          <ac:spMkLst>
            <pc:docMk/>
            <pc:sldMk cId="1306317318" sldId="277"/>
            <ac:spMk id="7" creationId="{E1ECFD94-185E-4968-9AF1-77E74571CA67}"/>
          </ac:spMkLst>
        </pc:spChg>
      </pc:sldChg>
      <pc:sldChg chg="modSp add replId">
        <pc:chgData name="Holm, Kristiina M" userId="S::kristiina.holm_helsinki.fi#ext#@sanoma.onmicrosoft.com::13ceec02-1602-438f-9a14-69c3fedc9bc1" providerId="AD" clId="Web-{CFE267E9-0AFE-4198-500D-3166E0E559D8}" dt="2021-12-31T08:59:05.641" v="161" actId="20577"/>
        <pc:sldMkLst>
          <pc:docMk/>
          <pc:sldMk cId="265808681" sldId="278"/>
        </pc:sldMkLst>
        <pc:spChg chg="mod">
          <ac:chgData name="Holm, Kristiina M" userId="S::kristiina.holm_helsinki.fi#ext#@sanoma.onmicrosoft.com::13ceec02-1602-438f-9a14-69c3fedc9bc1" providerId="AD" clId="Web-{CFE267E9-0AFE-4198-500D-3166E0E559D8}" dt="2021-12-31T08:58:08.983" v="118" actId="20577"/>
          <ac:spMkLst>
            <pc:docMk/>
            <pc:sldMk cId="265808681" sldId="278"/>
            <ac:spMk id="2" creationId="{313E3C91-84B1-0F47-B458-2BD07DE19E9B}"/>
          </ac:spMkLst>
        </pc:spChg>
        <pc:spChg chg="mod">
          <ac:chgData name="Holm, Kristiina M" userId="S::kristiina.holm_helsinki.fi#ext#@sanoma.onmicrosoft.com::13ceec02-1602-438f-9a14-69c3fedc9bc1" providerId="AD" clId="Web-{CFE267E9-0AFE-4198-500D-3166E0E559D8}" dt="2021-12-31T08:59:05.641" v="161" actId="20577"/>
          <ac:spMkLst>
            <pc:docMk/>
            <pc:sldMk cId="265808681" sldId="278"/>
            <ac:spMk id="3" creationId="{852ED41E-AFA3-7E44-B34B-610010AA32E4}"/>
          </ac:spMkLst>
        </pc:spChg>
        <pc:spChg chg="mod">
          <ac:chgData name="Holm, Kristiina M" userId="S::kristiina.holm_helsinki.fi#ext#@sanoma.onmicrosoft.com::13ceec02-1602-438f-9a14-69c3fedc9bc1" providerId="AD" clId="Web-{CFE267E9-0AFE-4198-500D-3166E0E559D8}" dt="2021-12-31T08:58:05.264" v="116" actId="20577"/>
          <ac:spMkLst>
            <pc:docMk/>
            <pc:sldMk cId="265808681" sldId="278"/>
            <ac:spMk id="4" creationId="{A8F48052-DD01-E94C-B6C8-DBA3C6F82C78}"/>
          </ac:spMkLst>
        </pc:spChg>
      </pc:sldChg>
    </pc:docChg>
  </pc:docChgLst>
  <pc:docChgLst>
    <pc:chgData name="Nea Viljakainen" userId="S::nea.viljakainen@sanoma.com::31f03692-df5d-4046-a9e0-25d0beb92039" providerId="AD" clId="Web-{6C98309F-EEF2-1A5E-649D-155F6630128A}"/>
    <pc:docChg chg="addSld delSld modSld sldOrd">
      <pc:chgData name="Nea Viljakainen" userId="S::nea.viljakainen@sanoma.com::31f03692-df5d-4046-a9e0-25d0beb92039" providerId="AD" clId="Web-{6C98309F-EEF2-1A5E-649D-155F6630128A}" dt="2022-01-03T15:17:27.635" v="24"/>
      <pc:docMkLst>
        <pc:docMk/>
      </pc:docMkLst>
      <pc:sldChg chg="ord">
        <pc:chgData name="Nea Viljakainen" userId="S::nea.viljakainen@sanoma.com::31f03692-df5d-4046-a9e0-25d0beb92039" providerId="AD" clId="Web-{6C98309F-EEF2-1A5E-649D-155F6630128A}" dt="2022-01-03T15:16:19.117" v="23"/>
        <pc:sldMkLst>
          <pc:docMk/>
          <pc:sldMk cId="265808681" sldId="278"/>
        </pc:sldMkLst>
      </pc:sldChg>
      <pc:sldChg chg="addSp delSp modSp add del replId">
        <pc:chgData name="Nea Viljakainen" userId="S::nea.viljakainen@sanoma.com::31f03692-df5d-4046-a9e0-25d0beb92039" providerId="AD" clId="Web-{6C98309F-EEF2-1A5E-649D-155F6630128A}" dt="2022-01-03T15:17:27.635" v="24"/>
        <pc:sldMkLst>
          <pc:docMk/>
          <pc:sldMk cId="4095396102" sldId="279"/>
        </pc:sldMkLst>
        <pc:spChg chg="mod">
          <ac:chgData name="Nea Viljakainen" userId="S::nea.viljakainen@sanoma.com::31f03692-df5d-4046-a9e0-25d0beb92039" providerId="AD" clId="Web-{6C98309F-EEF2-1A5E-649D-155F6630128A}" dt="2022-01-03T15:01:38.213" v="16" actId="14100"/>
          <ac:spMkLst>
            <pc:docMk/>
            <pc:sldMk cId="4095396102" sldId="279"/>
            <ac:spMk id="2" creationId="{313E3C91-84B1-0F47-B458-2BD07DE19E9B}"/>
          </ac:spMkLst>
        </pc:spChg>
        <pc:spChg chg="mod">
          <ac:chgData name="Nea Viljakainen" userId="S::nea.viljakainen@sanoma.com::31f03692-df5d-4046-a9e0-25d0beb92039" providerId="AD" clId="Web-{6C98309F-EEF2-1A5E-649D-155F6630128A}" dt="2022-01-03T15:16:04.460" v="22" actId="1076"/>
          <ac:spMkLst>
            <pc:docMk/>
            <pc:sldMk cId="4095396102" sldId="279"/>
            <ac:spMk id="3" creationId="{852ED41E-AFA3-7E44-B34B-610010AA32E4}"/>
          </ac:spMkLst>
        </pc:spChg>
        <pc:spChg chg="add del">
          <ac:chgData name="Nea Viljakainen" userId="S::nea.viljakainen@sanoma.com::31f03692-df5d-4046-a9e0-25d0beb92039" providerId="AD" clId="Web-{6C98309F-EEF2-1A5E-649D-155F6630128A}" dt="2022-01-03T15:01:47.433" v="18"/>
          <ac:spMkLst>
            <pc:docMk/>
            <pc:sldMk cId="4095396102" sldId="279"/>
            <ac:spMk id="6" creationId="{FC103E93-EFF0-49BD-9D1F-01100C9333D8}"/>
          </ac:spMkLst>
        </pc:spChg>
        <pc:spChg chg="del">
          <ac:chgData name="Nea Viljakainen" userId="S::nea.viljakainen@sanoma.com::31f03692-df5d-4046-a9e0-25d0beb92039" providerId="AD" clId="Web-{6C98309F-EEF2-1A5E-649D-155F6630128A}" dt="2022-01-03T15:00:55.696" v="2"/>
          <ac:spMkLst>
            <pc:docMk/>
            <pc:sldMk cId="4095396102" sldId="279"/>
            <ac:spMk id="7" creationId="{E1ECFD94-185E-4968-9AF1-77E74571CA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10.11.2022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13. </a:t>
            </a:r>
            <a:r>
              <a:rPr lang="en-US" sz="440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Kokeellisen</a:t>
            </a:r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440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tutkimussuunnitelman</a:t>
            </a:r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440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tekeminen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3 tietoa käsittelevä ihminen</a:t>
            </a:r>
            <a:endParaRPr lang="en-US"/>
          </a:p>
        </p:txBody>
      </p:sp>
      <p:pic>
        <p:nvPicPr>
          <p:cNvPr id="7" name="Kuva 6" descr="Logo, jossa lukee Mieli 3.&#10;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" y="2642400"/>
            <a:ext cx="3967855" cy="1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487751"/>
            <a:ext cx="7998493" cy="1275499"/>
          </a:xfrm>
        </p:spPr>
        <p:txBody>
          <a:bodyPr/>
          <a:lstStyle/>
          <a:p>
            <a:r>
              <a:rPr lang="fi-FI"/>
              <a:t>Tutkimuksen eettiset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326" y="2435008"/>
            <a:ext cx="6012317" cy="41566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Osana arviointia on oleellista viitata siihen, miten </a:t>
            </a:r>
            <a:r>
              <a:rPr lang="fi-FI" sz="2400" b="1" dirty="0">
                <a:ea typeface="+mn-lt"/>
                <a:cs typeface="+mn-lt"/>
              </a:rPr>
              <a:t>tutkimuksen eettiset periaatteet</a:t>
            </a:r>
            <a:r>
              <a:rPr lang="fi-FI" sz="2400" dirty="0">
                <a:ea typeface="+mn-lt"/>
                <a:cs typeface="+mn-lt"/>
              </a:rPr>
              <a:t> otettaisiin huomioon tutkimuksessa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Psykologian tutkimuksissa tutkittavina ovat ihmiset ja sen vuoksi tutkijan on huomioitava työssään eettiset kysymykset ja ongelmat tarkasti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400"/>
          </a:p>
          <a:p>
            <a:pPr>
              <a:buFont typeface="Arial" panose="020B0604020202020204" pitchFamily="34" charset="0"/>
              <a:buChar char="•"/>
            </a:pPr>
            <a:endParaRPr lang="fi-FI" sz="200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/>
              <a:t>© Sanoma Pro, Tekijät ● Mieli 3 tietoa käsittelevä ihminen, Kuva: </a:t>
            </a:r>
            <a:r>
              <a:rPr lang="fi-FI" err="1"/>
              <a:t>Pexels</a:t>
            </a:r>
            <a:endParaRPr lang="en-US"/>
          </a:p>
        </p:txBody>
      </p:sp>
      <p:pic>
        <p:nvPicPr>
          <p:cNvPr id="6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2080E9B-5D71-4B8F-A54B-75E7AEA6D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5" t="31481" r="50601" b="7567"/>
          <a:stretch/>
        </p:blipFill>
        <p:spPr>
          <a:xfrm>
            <a:off x="1401933" y="1507109"/>
            <a:ext cx="3610783" cy="53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/>
              <a:t>tutkimussuunnitelma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715679"/>
            <a:ext cx="7262033" cy="4396944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Tutkimussuunnitelma:</a:t>
            </a:r>
            <a:r>
              <a:rPr lang="fi-FI" sz="2400" dirty="0">
                <a:ea typeface="+mn-lt"/>
                <a:cs typeface="+mn-lt"/>
              </a:rPr>
              <a:t> tutkimuksen tekijöiden kirjallinen suunnitelma, jossa selitetään, miten tutkimus toteutetaan</a:t>
            </a:r>
            <a:endParaRPr lang="fi-FI" sz="24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Tutkimussuunnitelman rakenne</a:t>
            </a:r>
            <a:r>
              <a:rPr lang="fi-FI" sz="2400" dirty="0">
                <a:ea typeface="+mn-lt"/>
                <a:cs typeface="+mn-lt"/>
              </a:rPr>
              <a:t> noudattelee esiteltyä tutkimussuunnitelman rakennetta:</a:t>
            </a:r>
          </a:p>
          <a:p>
            <a:pPr marL="127635" lvl="1" indent="0">
              <a:buNone/>
            </a:pPr>
            <a:r>
              <a:rPr lang="fi-FI" sz="2400" dirty="0">
                <a:ea typeface="+mn-lt"/>
                <a:cs typeface="+mn-lt"/>
              </a:rPr>
              <a:t>1. Johdanto</a:t>
            </a:r>
          </a:p>
          <a:p>
            <a:pPr marL="127635" lvl="1" indent="0">
              <a:buNone/>
            </a:pPr>
            <a:r>
              <a:rPr lang="fi-FI" sz="2400" dirty="0">
                <a:ea typeface="+mn-lt"/>
                <a:cs typeface="+mn-lt"/>
              </a:rPr>
              <a:t>2. Tutkimuksen toteutus</a:t>
            </a:r>
          </a:p>
          <a:p>
            <a:pPr marL="127635" lvl="1" indent="0">
              <a:buNone/>
            </a:pPr>
            <a:r>
              <a:rPr lang="fi-FI" sz="2400" dirty="0">
                <a:ea typeface="+mn-lt"/>
                <a:cs typeface="+mn-lt"/>
              </a:rPr>
              <a:t>3. Tulokset</a:t>
            </a:r>
          </a:p>
          <a:p>
            <a:pPr marL="127635" lvl="1" indent="0">
              <a:buNone/>
            </a:pPr>
            <a:r>
              <a:rPr lang="fi-FI" sz="2400" dirty="0">
                <a:ea typeface="+mn-lt"/>
                <a:cs typeface="+mn-lt"/>
              </a:rPr>
              <a:t>4. Johtopäätökset</a:t>
            </a:r>
          </a:p>
          <a:p>
            <a:pPr marL="127635" lvl="1" indent="0">
              <a:buNone/>
            </a:pPr>
            <a:r>
              <a:rPr lang="fi-FI" sz="2400" dirty="0">
                <a:ea typeface="+mn-lt"/>
                <a:cs typeface="+mn-lt"/>
              </a:rPr>
              <a:t>5. Arviointi</a:t>
            </a:r>
            <a:endParaRPr lang="fi-FI" sz="24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/>
              <a:t>© Sanoma Pro, Tekijät ● Mieli 3 tietoa käsittelevä ihminen, Kuva: </a:t>
            </a:r>
            <a:r>
              <a:rPr lang="fi-FI" err="1"/>
              <a:t>Pexels</a:t>
            </a:r>
            <a:endParaRPr lang="en-US"/>
          </a:p>
        </p:txBody>
      </p:sp>
      <p:pic>
        <p:nvPicPr>
          <p:cNvPr id="6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6E60AFB-559E-401E-93F6-BDD488803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33" t="26141" r="17213" b="12448"/>
          <a:stretch/>
        </p:blipFill>
        <p:spPr>
          <a:xfrm>
            <a:off x="8557734" y="585769"/>
            <a:ext cx="3301185" cy="57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414025"/>
          </a:xfrm>
        </p:spPr>
        <p:txBody>
          <a:bodyPr>
            <a:normAutofit fontScale="90000"/>
          </a:bodyPr>
          <a:lstStyle/>
          <a:p>
            <a:r>
              <a:rPr lang="fi-FI" dirty="0"/>
              <a:t>johdanto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917" y="1102937"/>
            <a:ext cx="6483575" cy="5100512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Johdanto: </a:t>
            </a:r>
            <a:r>
              <a:rPr lang="fi-FI" sz="2400" dirty="0">
                <a:ea typeface="+mn-lt"/>
                <a:cs typeface="+mn-lt"/>
              </a:rPr>
              <a:t>esitellään taustateoria, johon tutkimus pohjautuu sekä muotoillaan tutkimuksen tavoite, tutkimusongelma ja hypoteesit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Tutkimusongelma</a:t>
            </a:r>
            <a:r>
              <a:rPr lang="fi-FI" sz="2400" dirty="0">
                <a:ea typeface="+mn-lt"/>
                <a:cs typeface="+mn-lt"/>
              </a:rPr>
              <a:t>: kysymys, johon tutkimuksessa haetaan vastausta, jota ei vielä tiedetä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rajataan sellaiseen muotoon, että sitä on mahdollista tutkia yhdessä tutkimuksessa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Hypoteesi: </a:t>
            </a:r>
            <a:r>
              <a:rPr lang="fi-FI" sz="2400" dirty="0">
                <a:ea typeface="+mn-lt"/>
                <a:cs typeface="+mn-lt"/>
              </a:rPr>
              <a:t>olettamus tai ehdotus tutkimuksen tuloksesta, jonka paikkansapitävyyttä testataan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hypoteesin luomiseksi tutkijalla pitää olla selkeä käsitys siitä, mitä tutkimuksen tulos voisi olla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/>
              <a:t>© Sanoma Pro, Tekijät ● Mieli 3 tietoa käsittelevä ihminen, Kuva: </a:t>
            </a:r>
            <a:r>
              <a:rPr lang="fi-FI" err="1"/>
              <a:t>Pexels</a:t>
            </a:r>
            <a:endParaRPr lang="en-US"/>
          </a:p>
        </p:txBody>
      </p:sp>
      <p:pic>
        <p:nvPicPr>
          <p:cNvPr id="5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3C0832A-24B3-4CEB-BC81-EACB5CB4A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94" t="25615" r="20478" b="6972"/>
          <a:stretch/>
        </p:blipFill>
        <p:spPr>
          <a:xfrm>
            <a:off x="7426424" y="1209018"/>
            <a:ext cx="4769891" cy="52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5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85567" cy="508293"/>
          </a:xfrm>
        </p:spPr>
        <p:txBody>
          <a:bodyPr>
            <a:normAutofit fontScale="90000"/>
          </a:bodyPr>
          <a:lstStyle/>
          <a:p>
            <a:r>
              <a:rPr lang="fi-FI" dirty="0"/>
              <a:t>Tutkimuksen toteutus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23797"/>
            <a:ext cx="6696486" cy="4888825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Tutkimuksen toteutus</a:t>
            </a:r>
            <a:r>
              <a:rPr lang="fi-FI" sz="2400" dirty="0">
                <a:ea typeface="+mn-lt"/>
                <a:cs typeface="+mn-lt"/>
              </a:rPr>
              <a:t>: esitetään miten kokeen kontrolloitu tilanne muodostettaisiin ja miten ilmiötä mitattaisiin ja keitä siinä tutkittaisiin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Kokeellisessa tutkimuksessa tavoitteena on rakentaa </a:t>
            </a:r>
            <a:r>
              <a:rPr lang="fi-FI" sz="2400" b="1" dirty="0">
                <a:ea typeface="+mn-lt"/>
                <a:cs typeface="+mn-lt"/>
              </a:rPr>
              <a:t>kontrolloitu tutkimustilanne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voidaan tehdä mahdollisimman tarkkoja ja järjestelmällisiä havaintoja tutkittavasta ilmiöstä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saadaan mahdollisimman luotettavia tutkimustuloksia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Tavoitteena on päästä tarkastelemaan kahden asian välistä </a:t>
            </a:r>
            <a:r>
              <a:rPr lang="fi-FI" sz="2400" b="1" dirty="0">
                <a:ea typeface="+mn-lt"/>
                <a:cs typeface="+mn-lt"/>
              </a:rPr>
              <a:t>syy-seuraussuhdetta</a:t>
            </a:r>
            <a:r>
              <a:rPr lang="fi-FI" sz="2400" dirty="0">
                <a:ea typeface="+mn-lt"/>
                <a:cs typeface="+mn-lt"/>
              </a:rPr>
              <a:t> eli </a:t>
            </a:r>
            <a:r>
              <a:rPr lang="fi-FI" sz="2400" b="1" dirty="0">
                <a:ea typeface="+mn-lt"/>
                <a:cs typeface="+mn-lt"/>
              </a:rPr>
              <a:t>kausaalisuhdetta</a:t>
            </a: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/>
              <a:t>© Sanoma Pro, Tekijät ● Mieli 3 tietoa käsittelevä ihminen, Kuva: </a:t>
            </a:r>
            <a:r>
              <a:rPr lang="fi-FI" err="1"/>
              <a:t>Pexels</a:t>
            </a:r>
            <a:endParaRPr lang="en-US"/>
          </a:p>
        </p:txBody>
      </p:sp>
      <p:pic>
        <p:nvPicPr>
          <p:cNvPr id="6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27811BB-9217-421B-9176-F9B7BB3C8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28" t="25635" r="29046" b="7390"/>
          <a:stretch/>
        </p:blipFill>
        <p:spPr>
          <a:xfrm>
            <a:off x="7730646" y="830764"/>
            <a:ext cx="3883111" cy="545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9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7267809" cy="701089"/>
          </a:xfrm>
        </p:spPr>
        <p:txBody>
          <a:bodyPr>
            <a:normAutofit fontScale="90000"/>
          </a:bodyPr>
          <a:lstStyle/>
          <a:p>
            <a:r>
              <a:rPr lang="fi-FI" dirty="0"/>
              <a:t>Tutkimuksen muuttujat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849" y="1300900"/>
            <a:ext cx="5901794" cy="515629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R</a:t>
            </a:r>
            <a:r>
              <a:rPr lang="fi" sz="2400" b="1" dirty="0" err="1">
                <a:ea typeface="+mn-lt"/>
                <a:cs typeface="+mn-lt"/>
              </a:rPr>
              <a:t>iippumaton</a:t>
            </a:r>
            <a:r>
              <a:rPr lang="fi" sz="2400" b="1" dirty="0">
                <a:ea typeface="+mn-lt"/>
                <a:cs typeface="+mn-lt"/>
              </a:rPr>
              <a:t> muuttuja: </a:t>
            </a:r>
            <a:r>
              <a:rPr lang="fi" sz="2400" dirty="0">
                <a:ea typeface="+mn-lt"/>
                <a:cs typeface="+mn-lt"/>
              </a:rPr>
              <a:t>asia, jota tutkija muuntelee kokeellisessa tutkimuksessa</a:t>
            </a: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" sz="2400" b="1" dirty="0">
                <a:ea typeface="+mn-lt"/>
                <a:cs typeface="+mn-lt"/>
              </a:rPr>
              <a:t> Riippuva muuttuja: </a:t>
            </a:r>
            <a:r>
              <a:rPr lang="fi" sz="2400" dirty="0">
                <a:ea typeface="+mn-lt"/>
                <a:cs typeface="+mn-lt"/>
              </a:rPr>
              <a:t>kokeellisessa tutkimuksessa mittauksen kohteena oleva asia</a:t>
            </a: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" sz="2400" b="1" dirty="0">
                <a:ea typeface="+mn-lt"/>
                <a:cs typeface="+mn-lt"/>
              </a:rPr>
              <a:t> Operationalisointi:</a:t>
            </a:r>
            <a:r>
              <a:rPr lang="fi" sz="2400" dirty="0">
                <a:ea typeface="+mn-lt"/>
                <a:cs typeface="+mn-lt"/>
              </a:rPr>
              <a:t> muuttujan tai muuttujien saattaminen mitattavaan muotoon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" sz="2400" dirty="0">
                <a:ea typeface="+mn-lt"/>
                <a:cs typeface="+mn-lt"/>
              </a:rPr>
              <a:t> </a:t>
            </a:r>
            <a:r>
              <a:rPr lang="fi" sz="2400" b="1" dirty="0">
                <a:ea typeface="+mn-lt"/>
                <a:cs typeface="+mn-lt"/>
              </a:rPr>
              <a:t>Muu vaikuttava muuttuja </a:t>
            </a:r>
            <a:r>
              <a:rPr lang="fi" sz="2400" dirty="0">
                <a:ea typeface="+mn-lt"/>
                <a:cs typeface="+mn-lt"/>
              </a:rPr>
              <a:t>(häiriömuuttuja): mikä tahansa kontrolloimaton muuttuja, joka riippumattoman muuttujan lisäksi vaikuttaa tuloksiin</a:t>
            </a:r>
            <a:endParaRPr lang="fi" sz="2400" dirty="0"/>
          </a:p>
          <a:p>
            <a:pPr>
              <a:buFont typeface="Arial" panose="020B0602020104020603" pitchFamily="34" charset="0"/>
              <a:buChar char="•"/>
            </a:pPr>
            <a:endParaRPr lang="fi-FI" sz="2400" b="1" dirty="0"/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/>
              <a:t>© Sanoma Pro, Tekijät ● Mieli 3 tietoa käsittelevä ihminen, Kuva: </a:t>
            </a:r>
            <a:r>
              <a:rPr lang="fi-FI" err="1"/>
              <a:t>Pexels</a:t>
            </a:r>
            <a:endParaRPr lang="en-US"/>
          </a:p>
        </p:txBody>
      </p:sp>
      <p:pic>
        <p:nvPicPr>
          <p:cNvPr id="8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21DBC0F-1B0D-4BDF-AB34-E18F5628B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42" t="26531" r="53952" b="8367"/>
          <a:stretch/>
        </p:blipFill>
        <p:spPr>
          <a:xfrm>
            <a:off x="826290" y="1670897"/>
            <a:ext cx="4722046" cy="505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0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8342959" cy="795357"/>
          </a:xfrm>
        </p:spPr>
        <p:txBody>
          <a:bodyPr/>
          <a:lstStyle/>
          <a:p>
            <a:r>
              <a:rPr lang="fi-FI" dirty="0"/>
              <a:t>Kokeellisen tutkimuksen asetelma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849" y="1395167"/>
            <a:ext cx="6092294" cy="5196492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E</a:t>
            </a:r>
            <a:r>
              <a:rPr lang="fi" sz="2400" b="1" dirty="0">
                <a:ea typeface="+mn-lt"/>
                <a:cs typeface="+mn-lt"/>
              </a:rPr>
              <a:t>rillisten ryhmien asetelma:</a:t>
            </a:r>
            <a:r>
              <a:rPr lang="fi" sz="2400" dirty="0">
                <a:ea typeface="+mn-lt"/>
                <a:cs typeface="+mn-lt"/>
              </a:rPr>
              <a:t> kahden erillisen koehenkilöryhmän eli koe- ja kontrolliryhmän käyttäminen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Toistomittausasetelma:</a:t>
            </a:r>
            <a:r>
              <a:rPr lang="fi-FI" sz="2400" dirty="0">
                <a:ea typeface="+mn-lt"/>
                <a:cs typeface="+mn-lt"/>
              </a:rPr>
              <a:t> kukin koehenkilö osallistuu kaikkiin koetilanteisiin</a:t>
            </a:r>
            <a:endParaRPr lang="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Satunnaistus:</a:t>
            </a:r>
            <a:r>
              <a:rPr lang="fi-FI" sz="2400" dirty="0">
                <a:ea typeface="+mn-lt"/>
                <a:cs typeface="+mn-lt"/>
              </a:rPr>
              <a:t> tutkittavien jakamista tutkimusryhmiin sattuman määräämällä tavalla, kuten arpomalla</a:t>
            </a:r>
            <a:endParaRPr lang="fi-FI" sz="2400" i="1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tavoitteena on, että tutkimusryhmistä tulee mahdollisimman samankaltaiset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Perusjoukko</a:t>
            </a:r>
            <a:r>
              <a:rPr lang="fi-FI" sz="2400" dirty="0">
                <a:ea typeface="+mn-lt"/>
                <a:cs typeface="+mn-lt"/>
              </a:rPr>
              <a:t> (populaatio): se väestön osa, johon tulos halutaan yleistää</a:t>
            </a: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Otos: </a:t>
            </a:r>
            <a:r>
              <a:rPr lang="fi-FI" sz="2400" dirty="0">
                <a:ea typeface="+mn-lt"/>
                <a:cs typeface="+mn-lt"/>
              </a:rPr>
              <a:t>perusjoukosta valittu joukko</a:t>
            </a:r>
            <a:endParaRPr lang="fi-FI" dirty="0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merkittävästi pienempi mutta samanlainen kuin perusjoukko</a:t>
            </a:r>
            <a:endParaRPr lang="fi-FI" sz="2000" dirty="0"/>
          </a:p>
          <a:p>
            <a:pPr>
              <a:buFont typeface="Arial" panose="020B0602020104020603" pitchFamily="34" charset="0"/>
              <a:buChar char="•"/>
            </a:pPr>
            <a:endParaRPr lang="fi-FI" sz="2400" i="1" dirty="0"/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/>
              <a:t>© Sanoma Pro, Tekijät ● Mieli 3 tietoa käsittelevä ihminen, Kuva: </a:t>
            </a:r>
            <a:r>
              <a:rPr lang="fi-FI" err="1"/>
              <a:t>Pexels</a:t>
            </a:r>
            <a:endParaRPr lang="en-US"/>
          </a:p>
        </p:txBody>
      </p:sp>
      <p:pic>
        <p:nvPicPr>
          <p:cNvPr id="6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E927223-CEEB-4451-828C-5EB2FB298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25" t="30488" r="7963" b="14365"/>
          <a:stretch/>
        </p:blipFill>
        <p:spPr>
          <a:xfrm>
            <a:off x="747387" y="1995623"/>
            <a:ext cx="4744151" cy="438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2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382225" cy="546000"/>
          </a:xfrm>
        </p:spPr>
        <p:txBody>
          <a:bodyPr>
            <a:normAutofit fontScale="90000"/>
          </a:bodyPr>
          <a:lstStyle/>
          <a:p>
            <a:r>
              <a:rPr lang="fi-FI" dirty="0"/>
              <a:t>Tulokset ja johtopäätökset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91473"/>
            <a:ext cx="6696486" cy="5269384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Tulokset ja johtopäätökset:</a:t>
            </a:r>
            <a:r>
              <a:rPr lang="fi-FI" sz="2000" dirty="0">
                <a:ea typeface="+mn-lt"/>
                <a:cs typeface="+mn-lt"/>
              </a:rPr>
              <a:t> esitetään millaisia tuloksia tutkimuksesta luultavasti tulee ja mikä niiden merkitys 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Tutkimustulos:</a:t>
            </a:r>
            <a:r>
              <a:rPr lang="fi-FI" sz="2000" dirty="0">
                <a:ea typeface="+mn-lt"/>
                <a:cs typeface="+mn-lt"/>
              </a:rPr>
              <a:t> vastaa tutkimusongelmaan ja siihen, toteutuivatko hypoteesit vai eivät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kokeellinen tutkimus on aina </a:t>
            </a:r>
            <a:r>
              <a:rPr lang="fi-FI" sz="2000" b="1" dirty="0">
                <a:ea typeface="+mn-lt"/>
                <a:cs typeface="+mn-lt"/>
              </a:rPr>
              <a:t>kvantitatiivista</a:t>
            </a:r>
            <a:r>
              <a:rPr lang="fi-FI" sz="2000" dirty="0">
                <a:ea typeface="+mn-lt"/>
                <a:cs typeface="+mn-lt"/>
              </a:rPr>
              <a:t> (numeromuotoista); syy-seuraussuhde selvitetään tilastollisten testien avulla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" sz="2000" dirty="0">
                <a:ea typeface="+mn-lt"/>
                <a:cs typeface="+mn-lt"/>
              </a:rPr>
              <a:t>tulokset saadaan esitettyä helpommin ymmärretyssä muodossa </a:t>
            </a:r>
            <a:r>
              <a:rPr lang="fi" sz="2000" b="1" dirty="0">
                <a:ea typeface="+mn-lt"/>
                <a:cs typeface="+mn-lt"/>
              </a:rPr>
              <a:t>tunnuslukujen</a:t>
            </a:r>
            <a:r>
              <a:rPr lang="fi" sz="2000" dirty="0">
                <a:ea typeface="+mn-lt"/>
                <a:cs typeface="+mn-lt"/>
              </a:rPr>
              <a:t> avulla; keskeisiä tunnuslukuja ovat keski- ja hajontaluvut</a:t>
            </a: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" sz="2000" dirty="0">
                <a:ea typeface="+mn-lt"/>
                <a:cs typeface="+mn-lt"/>
              </a:rPr>
              <a:t> </a:t>
            </a:r>
            <a:r>
              <a:rPr lang="fi" sz="2000" b="1" dirty="0">
                <a:ea typeface="+mn-lt"/>
                <a:cs typeface="+mn-lt"/>
              </a:rPr>
              <a:t>Johtopäätökset:</a:t>
            </a:r>
            <a:r>
              <a:rPr lang="fi" sz="2000" dirty="0">
                <a:ea typeface="+mn-lt"/>
                <a:cs typeface="+mn-lt"/>
              </a:rPr>
              <a:t> tulosten merkityksestä keskustellaan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" sz="2000" dirty="0">
                <a:ea typeface="+mn-lt"/>
                <a:cs typeface="+mn-lt"/>
              </a:rPr>
              <a:t>miten tutkimus lisää tai täsmentää aikaisempaa tutkimustietoa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" sz="2000" dirty="0">
                <a:ea typeface="+mn-lt"/>
                <a:cs typeface="+mn-lt"/>
              </a:rPr>
              <a:t>kuinka kyseisiä tuloksia voitaisiin hyödyntää käytännössä ja auttaa ihmisiä</a:t>
            </a:r>
            <a:endParaRPr lang="fi" sz="2000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/>
              <a:t>© Sanoma Pro, Tekijät ● Mieli 3 tietoa käsittelevä ihminen, Kuva: </a:t>
            </a:r>
            <a:r>
              <a:rPr lang="fi-FI" err="1"/>
              <a:t>Pexels</a:t>
            </a:r>
            <a:endParaRPr lang="en-US"/>
          </a:p>
        </p:txBody>
      </p:sp>
      <p:pic>
        <p:nvPicPr>
          <p:cNvPr id="5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9159D52-7165-4D20-80EC-E3F5B2CB6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39" t="26694" r="9919" b="11088"/>
          <a:stretch/>
        </p:blipFill>
        <p:spPr>
          <a:xfrm>
            <a:off x="7624729" y="1570044"/>
            <a:ext cx="4449446" cy="49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2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382225" cy="461159"/>
          </a:xfrm>
        </p:spPr>
        <p:txBody>
          <a:bodyPr>
            <a:normAutofit fontScale="90000"/>
          </a:bodyPr>
          <a:lstStyle/>
          <a:p>
            <a:r>
              <a:rPr lang="fi-FI" dirty="0"/>
              <a:t>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046375"/>
            <a:ext cx="6864574" cy="5514481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Arviointi:</a:t>
            </a:r>
            <a:r>
              <a:rPr lang="fi-FI" sz="2000" dirty="0">
                <a:ea typeface="+mn-lt"/>
                <a:cs typeface="+mn-lt"/>
              </a:rPr>
              <a:t> suunnitellun tutkimuksen toteuttamiseen liittyvien tekijöiden tarkastelua kriittisesti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Validiteetti:</a:t>
            </a:r>
            <a:r>
              <a:rPr lang="fi-FI" sz="2000" dirty="0">
                <a:ea typeface="+mn-lt"/>
                <a:cs typeface="+mn-lt"/>
              </a:rPr>
              <a:t> tutkimuksen tai mittarin pätevyys 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hyvä silloin, kun se mittaa juuri sitä, mitä sen on tarkoituskin mitata; koetilanteen operationalisointi on onnistunut</a:t>
            </a:r>
            <a:endParaRPr lang="fi-FI" sz="20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" sz="2000" b="1" dirty="0">
                <a:ea typeface="+mn-lt"/>
                <a:cs typeface="+mn-lt"/>
              </a:rPr>
              <a:t>ekologinen validiteetti:</a:t>
            </a:r>
            <a:r>
              <a:rPr lang="fi" sz="2000" dirty="0">
                <a:ea typeface="+mn-lt"/>
                <a:cs typeface="+mn-lt"/>
              </a:rPr>
              <a:t> koetilanteen tosielämän vastaavuus </a:t>
            </a: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" sz="2000" dirty="0">
                <a:ea typeface="+mn-lt"/>
                <a:cs typeface="+mn-lt"/>
              </a:rPr>
              <a:t> </a:t>
            </a:r>
            <a:r>
              <a:rPr lang="fi" sz="2000" b="1" dirty="0">
                <a:ea typeface="+mn-lt"/>
                <a:cs typeface="+mn-lt"/>
              </a:rPr>
              <a:t>Reliabiliteetti:</a:t>
            </a:r>
            <a:r>
              <a:rPr lang="fi" sz="2000" dirty="0">
                <a:ea typeface="+mn-lt"/>
                <a:cs typeface="+mn-lt"/>
              </a:rPr>
              <a:t> tutkimuksen tai mittarin luotettavuus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" sz="2000" dirty="0">
                <a:ea typeface="+mn-lt"/>
                <a:cs typeface="+mn-lt"/>
              </a:rPr>
              <a:t>hyvä silloin, kun tutkimuksen tulokset voidaan toistaa samassa tai muissa tutkimuksissa</a:t>
            </a:r>
            <a:endParaRPr lang="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" sz="2000" dirty="0">
                <a:ea typeface="+mn-lt"/>
                <a:cs typeface="+mn-lt"/>
              </a:rPr>
              <a:t> </a:t>
            </a:r>
            <a:r>
              <a:rPr lang="fi" sz="2000" b="1" dirty="0">
                <a:ea typeface="+mn-lt"/>
                <a:cs typeface="+mn-lt"/>
              </a:rPr>
              <a:t>Yleistettävyys:</a:t>
            </a:r>
            <a:r>
              <a:rPr lang="fi" sz="2000" dirty="0">
                <a:ea typeface="+mn-lt"/>
                <a:cs typeface="+mn-lt"/>
              </a:rPr>
              <a:t> kuinka pitkälle meneviä johtopäätöksiä tutkimuksen perusteella voidaan vetää</a:t>
            </a:r>
            <a:endParaRPr lang="fi" sz="20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" sz="2000" dirty="0">
                <a:ea typeface="+mn-lt"/>
                <a:cs typeface="+mn-lt"/>
              </a:rPr>
              <a:t>tärkeää kiinnittää huomiota tutkimuksen perusjoukkoon ja otokseen</a:t>
            </a:r>
            <a:endParaRPr lang="fi" sz="20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/>
              <a:t>© Sanoma Pro, Tekijät ● Mieli 3 tietoa käsittelevä ihminen, Kuva: </a:t>
            </a:r>
            <a:r>
              <a:rPr lang="fi-FI" err="1"/>
              <a:t>Pexels</a:t>
            </a:r>
            <a:endParaRPr lang="en-US"/>
          </a:p>
        </p:txBody>
      </p:sp>
      <p:pic>
        <p:nvPicPr>
          <p:cNvPr id="6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3B4B31D-8BB7-411F-98BD-C78B54057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32" t="25032" r="27865" b="7152"/>
          <a:stretch/>
        </p:blipFill>
        <p:spPr>
          <a:xfrm>
            <a:off x="7895888" y="236839"/>
            <a:ext cx="4157989" cy="60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3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10451158" cy="1286705"/>
          </a:xfrm>
        </p:spPr>
        <p:txBody>
          <a:bodyPr>
            <a:normAutofit/>
          </a:bodyPr>
          <a:lstStyle/>
          <a:p>
            <a:r>
              <a:rPr lang="fi-FI" sz="4200"/>
              <a:t>Kokeellisen tutkimusotteen vahvuuksia ja rajoitteita</a:t>
            </a:r>
            <a:endParaRPr lang="fi-FI" sz="42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/>
              <a:t>© Sanoma Pro, Tekijät ● Mieli 3 tietoa käsittelevä ihminen</a:t>
            </a:r>
          </a:p>
        </p:txBody>
      </p:sp>
      <p:pic>
        <p:nvPicPr>
          <p:cNvPr id="7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E43A22E-856F-4C5F-838C-F7D8FE60D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524" t="34582" r="5700" b="15539"/>
          <a:stretch/>
        </p:blipFill>
        <p:spPr>
          <a:xfrm>
            <a:off x="2341463" y="1624852"/>
            <a:ext cx="7254117" cy="4886765"/>
          </a:xfrm>
        </p:spPr>
      </p:pic>
    </p:spTree>
    <p:extLst>
      <p:ext uri="{BB962C8B-B14F-4D97-AF65-F5344CB8AC3E}">
        <p14:creationId xmlns:p14="http://schemas.microsoft.com/office/powerpoint/2010/main" val="265808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2BCFB2-14F0-4F44-AD15-045AFF5B952A}">
  <ds:schemaRefs>
    <ds:schemaRef ds:uri="42116817-7e29-4aa7-b7a6-c483eebecbb8"/>
    <ds:schemaRef ds:uri="807aa635-cdf8-4f87-acc5-eeaafee58a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627</Words>
  <Application>Microsoft Office PowerPoint</Application>
  <PresentationFormat>Laajakuva</PresentationFormat>
  <Paragraphs>70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 3</vt:lpstr>
      <vt:lpstr>Integraali</vt:lpstr>
      <vt:lpstr>13. Kokeellisen tutkimussuunnitelman tekeminen</vt:lpstr>
      <vt:lpstr>tutkimussuunnitelma</vt:lpstr>
      <vt:lpstr>johdanto</vt:lpstr>
      <vt:lpstr>Tutkimuksen toteutus</vt:lpstr>
      <vt:lpstr>Tutkimuksen muuttujat</vt:lpstr>
      <vt:lpstr>Kokeellisen tutkimuksen asetelma</vt:lpstr>
      <vt:lpstr>Tulokset ja johtopäätökset</vt:lpstr>
      <vt:lpstr>arviointi</vt:lpstr>
      <vt:lpstr>Kokeellisen tutkimusotteen vahvuuksia ja rajoitteita</vt:lpstr>
      <vt:lpstr>Tutkimuksen eettiset periaatteet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/>
  <cp:lastModifiedBy>marko ikonen</cp:lastModifiedBy>
  <cp:revision>189</cp:revision>
  <dcterms:created xsi:type="dcterms:W3CDTF">2021-05-18T05:21:46Z</dcterms:created>
  <dcterms:modified xsi:type="dcterms:W3CDTF">2022-11-10T16:41:39Z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