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74" r:id="rId7"/>
    <p:sldId id="277" r:id="rId8"/>
    <p:sldId id="278" r:id="rId9"/>
    <p:sldId id="276" r:id="rId10"/>
    <p:sldId id="282" r:id="rId11"/>
    <p:sldId id="280" r:id="rId12"/>
    <p:sldId id="284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D77F8-FF05-4998-B1D0-32DE981BD74C}" v="20" dt="2022-01-27T16:57:04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, Kristiina M" userId="S::kristiina.holm_helsinki.fi#ext#@sanoma.onmicrosoft.com::13ceec02-1602-438f-9a14-69c3fedc9bc1" providerId="AD" clId="Web-{C4525AE0-CBBF-903B-D73A-D86E99CD930A}"/>
    <pc:docChg chg="addSld delSld modSld sldOrd">
      <pc:chgData name="Holm, Kristiina M" userId="S::kristiina.holm_helsinki.fi#ext#@sanoma.onmicrosoft.com::13ceec02-1602-438f-9a14-69c3fedc9bc1" providerId="AD" clId="Web-{C4525AE0-CBBF-903B-D73A-D86E99CD930A}" dt="2021-12-30T21:03:09.997" v="1528" actId="1076"/>
      <pc:docMkLst>
        <pc:docMk/>
      </pc:docMkLst>
      <pc:sldChg chg="modSp">
        <pc:chgData name="Holm, Kristiina M" userId="S::kristiina.holm_helsinki.fi#ext#@sanoma.onmicrosoft.com::13ceec02-1602-438f-9a14-69c3fedc9bc1" providerId="AD" clId="Web-{C4525AE0-CBBF-903B-D73A-D86E99CD930A}" dt="2021-12-30T19:57:48.039" v="317" actId="20577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19:57:48.039" v="317" actId="20577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Holm, Kristiina M" userId="S::kristiina.holm_helsinki.fi#ext#@sanoma.onmicrosoft.com::13ceec02-1602-438f-9a14-69c3fedc9bc1" providerId="AD" clId="Web-{C4525AE0-CBBF-903B-D73A-D86E99CD930A}" dt="2021-12-30T19:37:58.648" v="148" actId="1076"/>
          <ac:spMkLst>
            <pc:docMk/>
            <pc:sldMk cId="2555081870" sldId="273"/>
            <ac:spMk id="4" creationId="{810C28CB-3332-5040-9FDD-5B34D43F38BE}"/>
          </ac:spMkLst>
        </pc:spChg>
        <pc:picChg chg="mod modCrop">
          <ac:chgData name="Holm, Kristiina M" userId="S::kristiina.holm_helsinki.fi#ext#@sanoma.onmicrosoft.com::13ceec02-1602-438f-9a14-69c3fedc9bc1" providerId="AD" clId="Web-{C4525AE0-CBBF-903B-D73A-D86E99CD930A}" dt="2021-12-30T19:37:53.101" v="147" actId="1076"/>
          <ac:picMkLst>
            <pc:docMk/>
            <pc:sldMk cId="2555081870" sldId="273"/>
            <ac:picMk id="6" creationId="{7A2ED161-1A9F-4B13-8F50-A6C2255A61CF}"/>
          </ac:picMkLst>
        </pc:picChg>
      </pc:sldChg>
      <pc:sldChg chg="modSp">
        <pc:chgData name="Holm, Kristiina M" userId="S::kristiina.holm_helsinki.fi#ext#@sanoma.onmicrosoft.com::13ceec02-1602-438f-9a14-69c3fedc9bc1" providerId="AD" clId="Web-{C4525AE0-CBBF-903B-D73A-D86E99CD930A}" dt="2021-12-30T20:43:02.964" v="958" actId="20577"/>
        <pc:sldMkLst>
          <pc:docMk/>
          <pc:sldMk cId="2176725611" sldId="274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20:43:02.964" v="958" actId="20577"/>
          <ac:spMkLst>
            <pc:docMk/>
            <pc:sldMk cId="2176725611" sldId="274"/>
            <ac:spMk id="3" creationId="{852ED41E-AFA3-7E44-B34B-610010AA32E4}"/>
          </ac:spMkLst>
        </pc:spChg>
      </pc:sldChg>
      <pc:sldChg chg="modSp">
        <pc:chgData name="Holm, Kristiina M" userId="S::kristiina.holm_helsinki.fi#ext#@sanoma.onmicrosoft.com::13ceec02-1602-438f-9a14-69c3fedc9bc1" providerId="AD" clId="Web-{C4525AE0-CBBF-903B-D73A-D86E99CD930A}" dt="2021-12-30T20:01:01.684" v="357" actId="14100"/>
        <pc:sldMkLst>
          <pc:docMk/>
          <pc:sldMk cId="4005425183" sldId="276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20:00:55.653" v="356" actId="20577"/>
          <ac:spMkLst>
            <pc:docMk/>
            <pc:sldMk cId="4005425183" sldId="276"/>
            <ac:spMk id="2" creationId="{2FC8E8E0-C9B0-6147-A985-0C2384FA1824}"/>
          </ac:spMkLst>
        </pc:spChg>
        <pc:picChg chg="mod">
          <ac:chgData name="Holm, Kristiina M" userId="S::kristiina.holm_helsinki.fi#ext#@sanoma.onmicrosoft.com::13ceec02-1602-438f-9a14-69c3fedc9bc1" providerId="AD" clId="Web-{C4525AE0-CBBF-903B-D73A-D86E99CD930A}" dt="2021-12-30T20:01:01.684" v="357" actId="14100"/>
          <ac:picMkLst>
            <pc:docMk/>
            <pc:sldMk cId="4005425183" sldId="276"/>
            <ac:picMk id="6" creationId="{E5F6C84C-9D75-45B1-A13E-E055AE2153E7}"/>
          </ac:picMkLst>
        </pc:picChg>
      </pc:sldChg>
      <pc:sldChg chg="modSp">
        <pc:chgData name="Holm, Kristiina M" userId="S::kristiina.holm_helsinki.fi#ext#@sanoma.onmicrosoft.com::13ceec02-1602-438f-9a14-69c3fedc9bc1" providerId="AD" clId="Web-{C4525AE0-CBBF-903B-D73A-D86E99CD930A}" dt="2021-12-30T20:42:29.011" v="953" actId="20577"/>
        <pc:sldMkLst>
          <pc:docMk/>
          <pc:sldMk cId="95441818" sldId="277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20:42:29.011" v="953" actId="20577"/>
          <ac:spMkLst>
            <pc:docMk/>
            <pc:sldMk cId="95441818" sldId="277"/>
            <ac:spMk id="3" creationId="{852ED41E-AFA3-7E44-B34B-610010AA32E4}"/>
          </ac:spMkLst>
        </pc:spChg>
      </pc:sldChg>
      <pc:sldChg chg="modSp">
        <pc:chgData name="Holm, Kristiina M" userId="S::kristiina.holm_helsinki.fi#ext#@sanoma.onmicrosoft.com::13ceec02-1602-438f-9a14-69c3fedc9bc1" providerId="AD" clId="Web-{C4525AE0-CBBF-903B-D73A-D86E99CD930A}" dt="2021-12-30T20:00:36.715" v="347" actId="20577"/>
        <pc:sldMkLst>
          <pc:docMk/>
          <pc:sldMk cId="1334557841" sldId="278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20:00:36.715" v="347" actId="20577"/>
          <ac:spMkLst>
            <pc:docMk/>
            <pc:sldMk cId="1334557841" sldId="278"/>
            <ac:spMk id="3" creationId="{852ED41E-AFA3-7E44-B34B-610010AA32E4}"/>
          </ac:spMkLst>
        </pc:spChg>
        <pc:picChg chg="mod">
          <ac:chgData name="Holm, Kristiina M" userId="S::kristiina.holm_helsinki.fi#ext#@sanoma.onmicrosoft.com::13ceec02-1602-438f-9a14-69c3fedc9bc1" providerId="AD" clId="Web-{C4525AE0-CBBF-903B-D73A-D86E99CD930A}" dt="2021-12-30T19:58:24.571" v="320" actId="1076"/>
          <ac:picMkLst>
            <pc:docMk/>
            <pc:sldMk cId="1334557841" sldId="278"/>
            <ac:picMk id="6" creationId="{4478AF75-EF3B-4F56-8D89-87F1B3AB1BEF}"/>
          </ac:picMkLst>
        </pc:picChg>
      </pc:sldChg>
      <pc:sldChg chg="modSp del">
        <pc:chgData name="Holm, Kristiina M" userId="S::kristiina.holm_helsinki.fi#ext#@sanoma.onmicrosoft.com::13ceec02-1602-438f-9a14-69c3fedc9bc1" providerId="AD" clId="Web-{C4525AE0-CBBF-903B-D73A-D86E99CD930A}" dt="2021-12-30T20:41:54.463" v="946"/>
        <pc:sldMkLst>
          <pc:docMk/>
          <pc:sldMk cId="493875090" sldId="279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20:16:39.767" v="492" actId="20577"/>
          <ac:spMkLst>
            <pc:docMk/>
            <pc:sldMk cId="493875090" sldId="279"/>
            <ac:spMk id="3" creationId="{852ED41E-AFA3-7E44-B34B-610010AA32E4}"/>
          </ac:spMkLst>
        </pc:spChg>
        <pc:spChg chg="mod ord">
          <ac:chgData name="Holm, Kristiina M" userId="S::kristiina.holm_helsinki.fi#ext#@sanoma.onmicrosoft.com::13ceec02-1602-438f-9a14-69c3fedc9bc1" providerId="AD" clId="Web-{C4525AE0-CBBF-903B-D73A-D86E99CD930A}" dt="2021-12-30T20:16:31.142" v="491" actId="1076"/>
          <ac:spMkLst>
            <pc:docMk/>
            <pc:sldMk cId="493875090" sldId="279"/>
            <ac:spMk id="4" creationId="{A8F48052-DD01-E94C-B6C8-DBA3C6F82C78}"/>
          </ac:spMkLst>
        </pc:spChg>
        <pc:picChg chg="mod modCrop">
          <ac:chgData name="Holm, Kristiina M" userId="S::kristiina.holm_helsinki.fi#ext#@sanoma.onmicrosoft.com::13ceec02-1602-438f-9a14-69c3fedc9bc1" providerId="AD" clId="Web-{C4525AE0-CBBF-903B-D73A-D86E99CD930A}" dt="2021-12-30T20:16:27.454" v="490" actId="1076"/>
          <ac:picMkLst>
            <pc:docMk/>
            <pc:sldMk cId="493875090" sldId="279"/>
            <ac:picMk id="8" creationId="{723536A2-1A62-42A4-A392-E6FD482F289A}"/>
          </ac:picMkLst>
        </pc:picChg>
      </pc:sldChg>
      <pc:sldChg chg="addSp modSp">
        <pc:chgData name="Holm, Kristiina M" userId="S::kristiina.holm_helsinki.fi#ext#@sanoma.onmicrosoft.com::13ceec02-1602-438f-9a14-69c3fedc9bc1" providerId="AD" clId="Web-{C4525AE0-CBBF-903B-D73A-D86E99CD930A}" dt="2021-12-30T21:03:09.997" v="1528" actId="1076"/>
        <pc:sldMkLst>
          <pc:docMk/>
          <pc:sldMk cId="1352697624" sldId="280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20:49:12.438" v="1083"/>
          <ac:spMkLst>
            <pc:docMk/>
            <pc:sldMk cId="1352697624" sldId="280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4525AE0-CBBF-903B-D73A-D86E99CD930A}" dt="2021-12-30T21:03:05.122" v="1527" actId="20577"/>
          <ac:spMkLst>
            <pc:docMk/>
            <pc:sldMk cId="1352697624" sldId="280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C4525AE0-CBBF-903B-D73A-D86E99CD930A}" dt="2021-12-30T21:03:09.997" v="1528" actId="1076"/>
          <ac:spMkLst>
            <pc:docMk/>
            <pc:sldMk cId="1352697624" sldId="280"/>
            <ac:spMk id="4" creationId="{A8F48052-DD01-E94C-B6C8-DBA3C6F82C78}"/>
          </ac:spMkLst>
        </pc:spChg>
        <pc:picChg chg="add mod">
          <ac:chgData name="Holm, Kristiina M" userId="S::kristiina.holm_helsinki.fi#ext#@sanoma.onmicrosoft.com::13ceec02-1602-438f-9a14-69c3fedc9bc1" providerId="AD" clId="Web-{C4525AE0-CBBF-903B-D73A-D86E99CD930A}" dt="2021-12-30T21:01:58.278" v="1501" actId="1076"/>
          <ac:picMkLst>
            <pc:docMk/>
            <pc:sldMk cId="1352697624" sldId="280"/>
            <ac:picMk id="5" creationId="{4316B731-15DB-412F-BDEF-D9309E3B6BE5}"/>
          </ac:picMkLst>
        </pc:picChg>
      </pc:sldChg>
      <pc:sldChg chg="modSp new ord">
        <pc:chgData name="Holm, Kristiina M" userId="S::kristiina.holm_helsinki.fi#ext#@sanoma.onmicrosoft.com::13ceec02-1602-438f-9a14-69c3fedc9bc1" providerId="AD" clId="Web-{C4525AE0-CBBF-903B-D73A-D86E99CD930A}" dt="2021-12-30T19:57:30.102" v="314"/>
        <pc:sldMkLst>
          <pc:docMk/>
          <pc:sldMk cId="2528113401" sldId="281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19:57:20.898" v="309" actId="20577"/>
          <ac:spMkLst>
            <pc:docMk/>
            <pc:sldMk cId="2528113401" sldId="281"/>
            <ac:spMk id="2" creationId="{ECC3F21C-B44C-452A-BFE8-066C611EAE07}"/>
          </ac:spMkLst>
        </pc:spChg>
        <pc:spChg chg="mod">
          <ac:chgData name="Holm, Kristiina M" userId="S::kristiina.holm_helsinki.fi#ext#@sanoma.onmicrosoft.com::13ceec02-1602-438f-9a14-69c3fedc9bc1" providerId="AD" clId="Web-{C4525AE0-CBBF-903B-D73A-D86E99CD930A}" dt="2021-12-30T19:53:19.411" v="285" actId="20577"/>
          <ac:spMkLst>
            <pc:docMk/>
            <pc:sldMk cId="2528113401" sldId="281"/>
            <ac:spMk id="3" creationId="{0E2AA181-FECC-4143-86D5-AF0EF2857A99}"/>
          </ac:spMkLst>
        </pc:spChg>
        <pc:spChg chg="mod">
          <ac:chgData name="Holm, Kristiina M" userId="S::kristiina.holm_helsinki.fi#ext#@sanoma.onmicrosoft.com::13ceec02-1602-438f-9a14-69c3fedc9bc1" providerId="AD" clId="Web-{C4525AE0-CBBF-903B-D73A-D86E99CD930A}" dt="2021-12-30T19:48:07.430" v="234" actId="20577"/>
          <ac:spMkLst>
            <pc:docMk/>
            <pc:sldMk cId="2528113401" sldId="281"/>
            <ac:spMk id="4" creationId="{4F087CEF-CC16-4E60-B7DF-228084523A11}"/>
          </ac:spMkLst>
        </pc:spChg>
      </pc:sldChg>
      <pc:sldChg chg="addSp delSp modSp add replId">
        <pc:chgData name="Holm, Kristiina M" userId="S::kristiina.holm_helsinki.fi#ext#@sanoma.onmicrosoft.com::13ceec02-1602-438f-9a14-69c3fedc9bc1" providerId="AD" clId="Web-{C4525AE0-CBBF-903B-D73A-D86E99CD930A}" dt="2021-12-30T20:54:28.052" v="1223" actId="20577"/>
        <pc:sldMkLst>
          <pc:docMk/>
          <pc:sldMk cId="2578992895" sldId="282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20:54:28.052" v="1223" actId="20577"/>
          <ac:spMkLst>
            <pc:docMk/>
            <pc:sldMk cId="2578992895" sldId="282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C4525AE0-CBBF-903B-D73A-D86E99CD930A}" dt="2021-12-30T20:39:12.536" v="864" actId="1076"/>
          <ac:spMkLst>
            <pc:docMk/>
            <pc:sldMk cId="2578992895" sldId="282"/>
            <ac:spMk id="4" creationId="{A8F48052-DD01-E94C-B6C8-DBA3C6F82C78}"/>
          </ac:spMkLst>
        </pc:spChg>
        <pc:picChg chg="add mod modCrop">
          <ac:chgData name="Holm, Kristiina M" userId="S::kristiina.holm_helsinki.fi#ext#@sanoma.onmicrosoft.com::13ceec02-1602-438f-9a14-69c3fedc9bc1" providerId="AD" clId="Web-{C4525AE0-CBBF-903B-D73A-D86E99CD930A}" dt="2021-12-30T20:44:02.934" v="963" actId="1076"/>
          <ac:picMkLst>
            <pc:docMk/>
            <pc:sldMk cId="2578992895" sldId="282"/>
            <ac:picMk id="5" creationId="{F5CBB9D8-4A1C-4A28-8AC7-D18B7F149DAC}"/>
          </ac:picMkLst>
        </pc:picChg>
        <pc:picChg chg="del">
          <ac:chgData name="Holm, Kristiina M" userId="S::kristiina.holm_helsinki.fi#ext#@sanoma.onmicrosoft.com::13ceec02-1602-438f-9a14-69c3fedc9bc1" providerId="AD" clId="Web-{C4525AE0-CBBF-903B-D73A-D86E99CD930A}" dt="2021-12-30T20:23:23.523" v="494"/>
          <ac:picMkLst>
            <pc:docMk/>
            <pc:sldMk cId="2578992895" sldId="282"/>
            <ac:picMk id="8" creationId="{723536A2-1A62-42A4-A392-E6FD482F289A}"/>
          </ac:picMkLst>
        </pc:picChg>
      </pc:sldChg>
      <pc:sldChg chg="modSp add del replId">
        <pc:chgData name="Holm, Kristiina M" userId="S::kristiina.holm_helsinki.fi#ext#@sanoma.onmicrosoft.com::13ceec02-1602-438f-9a14-69c3fedc9bc1" providerId="AD" clId="Web-{C4525AE0-CBBF-903B-D73A-D86E99CD930A}" dt="2021-12-30T21:02:02.872" v="1503"/>
        <pc:sldMkLst>
          <pc:docMk/>
          <pc:sldMk cId="460610794" sldId="283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20:57:45.258" v="1353" actId="20577"/>
          <ac:spMkLst>
            <pc:docMk/>
            <pc:sldMk cId="460610794" sldId="283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4525AE0-CBBF-903B-D73A-D86E99CD930A}" dt="2021-12-30T20:57:52.680" v="1354" actId="20577"/>
          <ac:spMkLst>
            <pc:docMk/>
            <pc:sldMk cId="460610794" sldId="283"/>
            <ac:spMk id="3" creationId="{852ED41E-AFA3-7E44-B34B-610010AA32E4}"/>
          </ac:spMkLst>
        </pc:spChg>
      </pc:sldChg>
      <pc:sldChg chg="delSp modSp add replId">
        <pc:chgData name="Holm, Kristiina M" userId="S::kristiina.holm_helsinki.fi#ext#@sanoma.onmicrosoft.com::13ceec02-1602-438f-9a14-69c3fedc9bc1" providerId="AD" clId="Web-{C4525AE0-CBBF-903B-D73A-D86E99CD930A}" dt="2021-12-30T20:58:46.009" v="1373" actId="20577"/>
        <pc:sldMkLst>
          <pc:docMk/>
          <pc:sldMk cId="1088016155" sldId="284"/>
        </pc:sldMkLst>
        <pc:spChg chg="mod">
          <ac:chgData name="Holm, Kristiina M" userId="S::kristiina.holm_helsinki.fi#ext#@sanoma.onmicrosoft.com::13ceec02-1602-438f-9a14-69c3fedc9bc1" providerId="AD" clId="Web-{C4525AE0-CBBF-903B-D73A-D86E99CD930A}" dt="2021-12-30T20:55:13.865" v="1240" actId="1076"/>
          <ac:spMkLst>
            <pc:docMk/>
            <pc:sldMk cId="1088016155" sldId="284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4525AE0-CBBF-903B-D73A-D86E99CD930A}" dt="2021-12-30T20:58:46.009" v="1373" actId="20577"/>
          <ac:spMkLst>
            <pc:docMk/>
            <pc:sldMk cId="1088016155" sldId="284"/>
            <ac:spMk id="3" creationId="{852ED41E-AFA3-7E44-B34B-610010AA32E4}"/>
          </ac:spMkLst>
        </pc:spChg>
        <pc:picChg chg="del">
          <ac:chgData name="Holm, Kristiina M" userId="S::kristiina.holm_helsinki.fi#ext#@sanoma.onmicrosoft.com::13ceec02-1602-438f-9a14-69c3fedc9bc1" providerId="AD" clId="Web-{C4525AE0-CBBF-903B-D73A-D86E99CD930A}" dt="2021-12-30T20:49:29.501" v="1089"/>
          <ac:picMkLst>
            <pc:docMk/>
            <pc:sldMk cId="1088016155" sldId="284"/>
            <ac:picMk id="5" creationId="{4316B731-15DB-412F-BDEF-D9309E3B6BE5}"/>
          </ac:picMkLst>
        </pc:picChg>
      </pc:sldChg>
    </pc:docChg>
  </pc:docChgLst>
  <pc:docChgLst>
    <pc:chgData name="Nea Viljakainen" userId="31f03692-df5d-4046-a9e0-25d0beb92039" providerId="ADAL" clId="{D21D77F8-FF05-4998-B1D0-32DE981BD74C}"/>
    <pc:docChg chg="undo custSel modSld">
      <pc:chgData name="Nea Viljakainen" userId="31f03692-df5d-4046-a9e0-25d0beb92039" providerId="ADAL" clId="{D21D77F8-FF05-4998-B1D0-32DE981BD74C}" dt="2022-01-27T16:57:37.445" v="112" actId="1076"/>
      <pc:docMkLst>
        <pc:docMk/>
      </pc:docMkLst>
      <pc:sldChg chg="addSp delSp modSp mod">
        <pc:chgData name="Nea Viljakainen" userId="31f03692-df5d-4046-a9e0-25d0beb92039" providerId="ADAL" clId="{D21D77F8-FF05-4998-B1D0-32DE981BD74C}" dt="2022-01-27T16:03:04.796" v="6" actId="20577"/>
        <pc:sldMkLst>
          <pc:docMk/>
          <pc:sldMk cId="4005425183" sldId="276"/>
        </pc:sldMkLst>
        <pc:spChg chg="mod">
          <ac:chgData name="Nea Viljakainen" userId="31f03692-df5d-4046-a9e0-25d0beb92039" providerId="ADAL" clId="{D21D77F8-FF05-4998-B1D0-32DE981BD74C}" dt="2022-01-27T16:03:04.796" v="6" actId="20577"/>
          <ac:spMkLst>
            <pc:docMk/>
            <pc:sldMk cId="4005425183" sldId="276"/>
            <ac:spMk id="2" creationId="{2FC8E8E0-C9B0-6147-A985-0C2384FA1824}"/>
          </ac:spMkLst>
        </pc:spChg>
        <pc:spChg chg="add del mod">
          <ac:chgData name="Nea Viljakainen" userId="31f03692-df5d-4046-a9e0-25d0beb92039" providerId="ADAL" clId="{D21D77F8-FF05-4998-B1D0-32DE981BD74C}" dt="2022-01-27T16:02:55.759" v="1"/>
          <ac:spMkLst>
            <pc:docMk/>
            <pc:sldMk cId="4005425183" sldId="276"/>
            <ac:spMk id="5" creationId="{EC306B8B-77A3-4995-9080-E6AEEC0A2C47}"/>
          </ac:spMkLst>
        </pc:spChg>
        <pc:picChg chg="del">
          <ac:chgData name="Nea Viljakainen" userId="31f03692-df5d-4046-a9e0-25d0beb92039" providerId="ADAL" clId="{D21D77F8-FF05-4998-B1D0-32DE981BD74C}" dt="2022-01-27T16:02:54.501" v="0" actId="478"/>
          <ac:picMkLst>
            <pc:docMk/>
            <pc:sldMk cId="4005425183" sldId="276"/>
            <ac:picMk id="6" creationId="{E5F6C84C-9D75-45B1-A13E-E055AE2153E7}"/>
          </ac:picMkLst>
        </pc:picChg>
        <pc:picChg chg="add mod">
          <ac:chgData name="Nea Viljakainen" userId="31f03692-df5d-4046-a9e0-25d0beb92039" providerId="ADAL" clId="{D21D77F8-FF05-4998-B1D0-32DE981BD74C}" dt="2022-01-27T16:03:00.019" v="4" actId="14100"/>
          <ac:picMkLst>
            <pc:docMk/>
            <pc:sldMk cId="4005425183" sldId="276"/>
            <ac:picMk id="8" creationId="{B820473F-54DE-47FE-903E-1F815B84E538}"/>
          </ac:picMkLst>
        </pc:picChg>
      </pc:sldChg>
      <pc:sldChg chg="addSp delSp modSp mod">
        <pc:chgData name="Nea Viljakainen" userId="31f03692-df5d-4046-a9e0-25d0beb92039" providerId="ADAL" clId="{D21D77F8-FF05-4998-B1D0-32DE981BD74C}" dt="2022-01-27T16:57:37.445" v="112" actId="1076"/>
        <pc:sldMkLst>
          <pc:docMk/>
          <pc:sldMk cId="1352697624" sldId="280"/>
        </pc:sldMkLst>
        <pc:spChg chg="mod">
          <ac:chgData name="Nea Viljakainen" userId="31f03692-df5d-4046-a9e0-25d0beb92039" providerId="ADAL" clId="{D21D77F8-FF05-4998-B1D0-32DE981BD74C}" dt="2022-01-27T16:15:55.880" v="81" actId="20577"/>
          <ac:spMkLst>
            <pc:docMk/>
            <pc:sldMk cId="1352697624" sldId="280"/>
            <ac:spMk id="4" creationId="{A8F48052-DD01-E94C-B6C8-DBA3C6F82C78}"/>
          </ac:spMkLst>
        </pc:spChg>
        <pc:spChg chg="add del mod">
          <ac:chgData name="Nea Viljakainen" userId="31f03692-df5d-4046-a9e0-25d0beb92039" providerId="ADAL" clId="{D21D77F8-FF05-4998-B1D0-32DE981BD74C}" dt="2022-01-27T16:57:26.790" v="106" actId="478"/>
          <ac:spMkLst>
            <pc:docMk/>
            <pc:sldMk cId="1352697624" sldId="280"/>
            <ac:spMk id="9" creationId="{D23F4815-9593-41D7-AACF-91D8E4E83C5A}"/>
          </ac:spMkLst>
        </pc:spChg>
        <pc:spChg chg="del">
          <ac:chgData name="Nea Viljakainen" userId="31f03692-df5d-4046-a9e0-25d0beb92039" providerId="ADAL" clId="{D21D77F8-FF05-4998-B1D0-32DE981BD74C}" dt="2022-01-27T16:12:20.936" v="19" actId="478"/>
          <ac:spMkLst>
            <pc:docMk/>
            <pc:sldMk cId="1352697624" sldId="280"/>
            <ac:spMk id="13" creationId="{70944F95-0D72-4FB4-906A-7A7EE00A751A}"/>
          </ac:spMkLst>
        </pc:spChg>
        <pc:spChg chg="add del mod">
          <ac:chgData name="Nea Viljakainen" userId="31f03692-df5d-4046-a9e0-25d0beb92039" providerId="ADAL" clId="{D21D77F8-FF05-4998-B1D0-32DE981BD74C}" dt="2022-01-27T16:57:13.338" v="101" actId="478"/>
          <ac:spMkLst>
            <pc:docMk/>
            <pc:sldMk cId="1352697624" sldId="280"/>
            <ac:spMk id="14" creationId="{AFF9B95F-B04E-4856-888E-88F4AF55F2F2}"/>
          </ac:spMkLst>
        </pc:spChg>
        <pc:spChg chg="add del mod">
          <ac:chgData name="Nea Viljakainen" userId="31f03692-df5d-4046-a9e0-25d0beb92039" providerId="ADAL" clId="{D21D77F8-FF05-4998-B1D0-32DE981BD74C}" dt="2022-01-27T16:57:24.093" v="105" actId="478"/>
          <ac:spMkLst>
            <pc:docMk/>
            <pc:sldMk cId="1352697624" sldId="280"/>
            <ac:spMk id="15" creationId="{38C2CB14-315B-4A7E-8BAC-B0BD7750254D}"/>
          </ac:spMkLst>
        </pc:spChg>
        <pc:spChg chg="add del mod">
          <ac:chgData name="Nea Viljakainen" userId="31f03692-df5d-4046-a9e0-25d0beb92039" providerId="ADAL" clId="{D21D77F8-FF05-4998-B1D0-32DE981BD74C}" dt="2022-01-27T16:57:16.637" v="103" actId="478"/>
          <ac:spMkLst>
            <pc:docMk/>
            <pc:sldMk cId="1352697624" sldId="280"/>
            <ac:spMk id="16" creationId="{C42B0598-BA97-4122-846A-49596725ECCE}"/>
          </ac:spMkLst>
        </pc:spChg>
        <pc:picChg chg="add mod">
          <ac:chgData name="Nea Viljakainen" userId="31f03692-df5d-4046-a9e0-25d0beb92039" providerId="ADAL" clId="{D21D77F8-FF05-4998-B1D0-32DE981BD74C}" dt="2022-01-27T16:12:37.616" v="23" actId="1076"/>
          <ac:picMkLst>
            <pc:docMk/>
            <pc:sldMk cId="1352697624" sldId="280"/>
            <ac:picMk id="6" creationId="{1F24DD82-47B8-4678-9B7D-0B7B47F7EB7B}"/>
          </ac:picMkLst>
        </pc:picChg>
        <pc:picChg chg="add mod">
          <ac:chgData name="Nea Viljakainen" userId="31f03692-df5d-4046-a9e0-25d0beb92039" providerId="ADAL" clId="{D21D77F8-FF05-4998-B1D0-32DE981BD74C}" dt="2022-01-27T16:57:37.445" v="112" actId="1076"/>
          <ac:picMkLst>
            <pc:docMk/>
            <pc:sldMk cId="1352697624" sldId="280"/>
            <ac:picMk id="7" creationId="{5F31405C-6160-4465-AC21-980E3DCAB82D}"/>
          </ac:picMkLst>
        </pc:picChg>
        <pc:picChg chg="add del mod">
          <ac:chgData name="Nea Viljakainen" userId="31f03692-df5d-4046-a9e0-25d0beb92039" providerId="ADAL" clId="{D21D77F8-FF05-4998-B1D0-32DE981BD74C}" dt="2022-01-27T16:57:27.598" v="107" actId="478"/>
          <ac:picMkLst>
            <pc:docMk/>
            <pc:sldMk cId="1352697624" sldId="280"/>
            <ac:picMk id="8" creationId="{1A31CF20-2EA6-4F07-8EBF-DF8D31A54DCE}"/>
          </ac:picMkLst>
        </pc:picChg>
        <pc:picChg chg="del">
          <ac:chgData name="Nea Viljakainen" userId="31f03692-df5d-4046-a9e0-25d0beb92039" providerId="ADAL" clId="{D21D77F8-FF05-4998-B1D0-32DE981BD74C}" dt="2022-01-27T16:12:04.796" v="15" actId="478"/>
          <ac:picMkLst>
            <pc:docMk/>
            <pc:sldMk cId="1352697624" sldId="280"/>
            <ac:picMk id="10" creationId="{322A87E1-E336-4C94-9F5D-0DFE13F990E3}"/>
          </ac:picMkLst>
        </pc:picChg>
        <pc:picChg chg="del">
          <ac:chgData name="Nea Viljakainen" userId="31f03692-df5d-4046-a9e0-25d0beb92039" providerId="ADAL" clId="{D21D77F8-FF05-4998-B1D0-32DE981BD74C}" dt="2022-01-27T16:07:59.719" v="7" actId="478"/>
          <ac:picMkLst>
            <pc:docMk/>
            <pc:sldMk cId="1352697624" sldId="280"/>
            <ac:picMk id="12" creationId="{2B5B9CFB-3837-4D52-932D-CE87CC1898B2}"/>
          </ac:picMkLst>
        </pc:picChg>
      </pc:sldChg>
      <pc:sldChg chg="addSp modSp mod">
        <pc:chgData name="Nea Viljakainen" userId="31f03692-df5d-4046-a9e0-25d0beb92039" providerId="ADAL" clId="{D21D77F8-FF05-4998-B1D0-32DE981BD74C}" dt="2022-01-27T16:18:58.625" v="99" actId="1076"/>
        <pc:sldMkLst>
          <pc:docMk/>
          <pc:sldMk cId="1088016155" sldId="284"/>
        </pc:sldMkLst>
        <pc:spChg chg="mod">
          <ac:chgData name="Nea Viljakainen" userId="31f03692-df5d-4046-a9e0-25d0beb92039" providerId="ADAL" clId="{D21D77F8-FF05-4998-B1D0-32DE981BD74C}" dt="2022-01-27T16:18:30.715" v="92" actId="26606"/>
          <ac:spMkLst>
            <pc:docMk/>
            <pc:sldMk cId="1088016155" sldId="284"/>
            <ac:spMk id="2" creationId="{313E3C91-84B1-0F47-B458-2BD07DE19E9B}"/>
          </ac:spMkLst>
        </pc:spChg>
        <pc:spChg chg="mod">
          <ac:chgData name="Nea Viljakainen" userId="31f03692-df5d-4046-a9e0-25d0beb92039" providerId="ADAL" clId="{D21D77F8-FF05-4998-B1D0-32DE981BD74C}" dt="2022-01-27T16:18:30.715" v="92" actId="26606"/>
          <ac:spMkLst>
            <pc:docMk/>
            <pc:sldMk cId="1088016155" sldId="284"/>
            <ac:spMk id="3" creationId="{852ED41E-AFA3-7E44-B34B-610010AA32E4}"/>
          </ac:spMkLst>
        </pc:spChg>
        <pc:spChg chg="mod ord">
          <ac:chgData name="Nea Viljakainen" userId="31f03692-df5d-4046-a9e0-25d0beb92039" providerId="ADAL" clId="{D21D77F8-FF05-4998-B1D0-32DE981BD74C}" dt="2022-01-27T16:18:30.715" v="92" actId="26606"/>
          <ac:spMkLst>
            <pc:docMk/>
            <pc:sldMk cId="1088016155" sldId="284"/>
            <ac:spMk id="4" creationId="{A8F48052-DD01-E94C-B6C8-DBA3C6F82C78}"/>
          </ac:spMkLst>
        </pc:spChg>
        <pc:picChg chg="add mod ord">
          <ac:chgData name="Nea Viljakainen" userId="31f03692-df5d-4046-a9e0-25d0beb92039" providerId="ADAL" clId="{D21D77F8-FF05-4998-B1D0-32DE981BD74C}" dt="2022-01-27T16:18:58.625" v="99" actId="1076"/>
          <ac:picMkLst>
            <pc:docMk/>
            <pc:sldMk cId="1088016155" sldId="284"/>
            <ac:picMk id="6" creationId="{D63BA71A-5D0D-40C5-B6C3-E20ED39AFFF7}"/>
          </ac:picMkLst>
        </pc:picChg>
        <pc:picChg chg="add mod">
          <ac:chgData name="Nea Viljakainen" userId="31f03692-df5d-4046-a9e0-25d0beb92039" providerId="ADAL" clId="{D21D77F8-FF05-4998-B1D0-32DE981BD74C}" dt="2022-01-27T16:18:50.225" v="98" actId="1076"/>
          <ac:picMkLst>
            <pc:docMk/>
            <pc:sldMk cId="1088016155" sldId="284"/>
            <ac:picMk id="8" creationId="{C0B7153D-3EE8-4B02-AD4F-74C865432EBA}"/>
          </ac:picMkLst>
        </pc:picChg>
      </pc:sldChg>
    </pc:docChg>
  </pc:docChgLst>
  <pc:docChgLst>
    <pc:chgData name="Holm, Kristiina M" userId="S::kristiina.holm_helsinki.fi#ext#@sanoma.onmicrosoft.com::13ceec02-1602-438f-9a14-69c3fedc9bc1" providerId="AD" clId="Web-{BAB6B095-AF02-54EC-3D65-8213549936D7}"/>
    <pc:docChg chg="modSld">
      <pc:chgData name="Holm, Kristiina M" userId="S::kristiina.holm_helsinki.fi#ext#@sanoma.onmicrosoft.com::13ceec02-1602-438f-9a14-69c3fedc9bc1" providerId="AD" clId="Web-{BAB6B095-AF02-54EC-3D65-8213549936D7}" dt="2021-12-31T08:33:16.640" v="537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BAB6B095-AF02-54EC-3D65-8213549936D7}" dt="2021-12-31T08:00:23.328" v="37" actId="20577"/>
        <pc:sldMkLst>
          <pc:docMk/>
          <pc:sldMk cId="2176725611" sldId="274"/>
        </pc:sldMkLst>
        <pc:spChg chg="mod">
          <ac:chgData name="Holm, Kristiina M" userId="S::kristiina.holm_helsinki.fi#ext#@sanoma.onmicrosoft.com::13ceec02-1602-438f-9a14-69c3fedc9bc1" providerId="AD" clId="Web-{BAB6B095-AF02-54EC-3D65-8213549936D7}" dt="2021-12-31T08:00:23.328" v="37" actId="20577"/>
          <ac:spMkLst>
            <pc:docMk/>
            <pc:sldMk cId="2176725611" sldId="274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BAB6B095-AF02-54EC-3D65-8213549936D7}" dt="2021-12-31T07:59:59.609" v="18" actId="1076"/>
          <ac:spMkLst>
            <pc:docMk/>
            <pc:sldMk cId="2176725611" sldId="274"/>
            <ac:spMk id="4" creationId="{A8F48052-DD01-E94C-B6C8-DBA3C6F82C78}"/>
          </ac:spMkLst>
        </pc:spChg>
      </pc:sldChg>
      <pc:sldChg chg="modSp">
        <pc:chgData name="Holm, Kristiina M" userId="S::kristiina.holm_helsinki.fi#ext#@sanoma.onmicrosoft.com::13ceec02-1602-438f-9a14-69c3fedc9bc1" providerId="AD" clId="Web-{BAB6B095-AF02-54EC-3D65-8213549936D7}" dt="2021-12-31T08:03:31.739" v="96" actId="20577"/>
        <pc:sldMkLst>
          <pc:docMk/>
          <pc:sldMk cId="1334557841" sldId="278"/>
        </pc:sldMkLst>
        <pc:spChg chg="mod">
          <ac:chgData name="Holm, Kristiina M" userId="S::kristiina.holm_helsinki.fi#ext#@sanoma.onmicrosoft.com::13ceec02-1602-438f-9a14-69c3fedc9bc1" providerId="AD" clId="Web-{BAB6B095-AF02-54EC-3D65-8213549936D7}" dt="2021-12-31T08:03:31.739" v="96" actId="20577"/>
          <ac:spMkLst>
            <pc:docMk/>
            <pc:sldMk cId="1334557841" sldId="278"/>
            <ac:spMk id="3" creationId="{852ED41E-AFA3-7E44-B34B-610010AA32E4}"/>
          </ac:spMkLst>
        </pc:spChg>
      </pc:sldChg>
      <pc:sldChg chg="addSp delSp modSp">
        <pc:chgData name="Holm, Kristiina M" userId="S::kristiina.holm_helsinki.fi#ext#@sanoma.onmicrosoft.com::13ceec02-1602-438f-9a14-69c3fedc9bc1" providerId="AD" clId="Web-{BAB6B095-AF02-54EC-3D65-8213549936D7}" dt="2021-12-31T08:32:58.780" v="536" actId="20577"/>
        <pc:sldMkLst>
          <pc:docMk/>
          <pc:sldMk cId="1352697624" sldId="280"/>
        </pc:sldMkLst>
        <pc:spChg chg="mod">
          <ac:chgData name="Holm, Kristiina M" userId="S::kristiina.holm_helsinki.fi#ext#@sanoma.onmicrosoft.com::13ceec02-1602-438f-9a14-69c3fedc9bc1" providerId="AD" clId="Web-{BAB6B095-AF02-54EC-3D65-8213549936D7}" dt="2021-12-31T08:32:42.920" v="530" actId="20577"/>
          <ac:spMkLst>
            <pc:docMk/>
            <pc:sldMk cId="1352697624" sldId="280"/>
            <ac:spMk id="3" creationId="{852ED41E-AFA3-7E44-B34B-610010AA32E4}"/>
          </ac:spMkLst>
        </pc:spChg>
        <pc:spChg chg="add del mod">
          <ac:chgData name="Holm, Kristiina M" userId="S::kristiina.holm_helsinki.fi#ext#@sanoma.onmicrosoft.com::13ceec02-1602-438f-9a14-69c3fedc9bc1" providerId="AD" clId="Web-{BAB6B095-AF02-54EC-3D65-8213549936D7}" dt="2021-12-31T08:29:49.260" v="476"/>
          <ac:spMkLst>
            <pc:docMk/>
            <pc:sldMk cId="1352697624" sldId="280"/>
            <ac:spMk id="7" creationId="{5C86A405-4D0B-4DDE-A55B-3917F4F3B622}"/>
          </ac:spMkLst>
        </pc:spChg>
        <pc:spChg chg="add del mod">
          <ac:chgData name="Holm, Kristiina M" userId="S::kristiina.holm_helsinki.fi#ext#@sanoma.onmicrosoft.com::13ceec02-1602-438f-9a14-69c3fedc9bc1" providerId="AD" clId="Web-{BAB6B095-AF02-54EC-3D65-8213549936D7}" dt="2021-12-31T08:30:20.401" v="479"/>
          <ac:spMkLst>
            <pc:docMk/>
            <pc:sldMk cId="1352697624" sldId="280"/>
            <ac:spMk id="9" creationId="{E88F1376-823C-4916-954C-201CDC596ED8}"/>
          </ac:spMkLst>
        </pc:spChg>
        <pc:spChg chg="add mod">
          <ac:chgData name="Holm, Kristiina M" userId="S::kristiina.holm_helsinki.fi#ext#@sanoma.onmicrosoft.com::13ceec02-1602-438f-9a14-69c3fedc9bc1" providerId="AD" clId="Web-{BAB6B095-AF02-54EC-3D65-8213549936D7}" dt="2021-12-31T08:32:58.780" v="536" actId="20577"/>
          <ac:spMkLst>
            <pc:docMk/>
            <pc:sldMk cId="1352697624" sldId="280"/>
            <ac:spMk id="13" creationId="{70944F95-0D72-4FB4-906A-7A7EE00A751A}"/>
          </ac:spMkLst>
        </pc:spChg>
        <pc:picChg chg="del mod modCrop">
          <ac:chgData name="Holm, Kristiina M" userId="S::kristiina.holm_helsinki.fi#ext#@sanoma.onmicrosoft.com::13ceec02-1602-438f-9a14-69c3fedc9bc1" providerId="AD" clId="Web-{BAB6B095-AF02-54EC-3D65-8213549936D7}" dt="2021-12-31T08:29:18.945" v="465"/>
          <ac:picMkLst>
            <pc:docMk/>
            <pc:sldMk cId="1352697624" sldId="280"/>
            <ac:picMk id="5" creationId="{4316B731-15DB-412F-BDEF-D9309E3B6BE5}"/>
          </ac:picMkLst>
        </pc:picChg>
        <pc:picChg chg="add del mod">
          <ac:chgData name="Holm, Kristiina M" userId="S::kristiina.holm_helsinki.fi#ext#@sanoma.onmicrosoft.com::13ceec02-1602-438f-9a14-69c3fedc9bc1" providerId="AD" clId="Web-{BAB6B095-AF02-54EC-3D65-8213549936D7}" dt="2021-12-31T08:30:26.558" v="482"/>
          <ac:picMkLst>
            <pc:docMk/>
            <pc:sldMk cId="1352697624" sldId="280"/>
            <ac:picMk id="6" creationId="{7D553FD4-D0B3-4844-B60F-188F2DEE6406}"/>
          </ac:picMkLst>
        </pc:picChg>
        <pc:picChg chg="add del mod modCrop">
          <ac:chgData name="Holm, Kristiina M" userId="S::kristiina.holm_helsinki.fi#ext#@sanoma.onmicrosoft.com::13ceec02-1602-438f-9a14-69c3fedc9bc1" providerId="AD" clId="Web-{BAB6B095-AF02-54EC-3D65-8213549936D7}" dt="2021-12-31T08:30:22.073" v="480"/>
          <ac:picMkLst>
            <pc:docMk/>
            <pc:sldMk cId="1352697624" sldId="280"/>
            <ac:picMk id="8" creationId="{625ED15C-B9B1-4FDB-BDA2-76696F09BBA7}"/>
          </ac:picMkLst>
        </pc:picChg>
        <pc:picChg chg="add mod">
          <ac:chgData name="Holm, Kristiina M" userId="S::kristiina.holm_helsinki.fi#ext#@sanoma.onmicrosoft.com::13ceec02-1602-438f-9a14-69c3fedc9bc1" providerId="AD" clId="Web-{BAB6B095-AF02-54EC-3D65-8213549936D7}" dt="2021-12-31T08:32:08.826" v="518" actId="1076"/>
          <ac:picMkLst>
            <pc:docMk/>
            <pc:sldMk cId="1352697624" sldId="280"/>
            <ac:picMk id="10" creationId="{322A87E1-E336-4C94-9F5D-0DFE13F990E3}"/>
          </ac:picMkLst>
        </pc:picChg>
        <pc:picChg chg="add del mod">
          <ac:chgData name="Holm, Kristiina M" userId="S::kristiina.holm_helsinki.fi#ext#@sanoma.onmicrosoft.com::13ceec02-1602-438f-9a14-69c3fedc9bc1" providerId="AD" clId="Web-{BAB6B095-AF02-54EC-3D65-8213549936D7}" dt="2021-12-31T08:31:02.606" v="487"/>
          <ac:picMkLst>
            <pc:docMk/>
            <pc:sldMk cId="1352697624" sldId="280"/>
            <ac:picMk id="11" creationId="{03C5356B-F4AD-4056-A696-E44CCD56DACA}"/>
          </ac:picMkLst>
        </pc:picChg>
        <pc:picChg chg="add mod">
          <ac:chgData name="Holm, Kristiina M" userId="S::kristiina.holm_helsinki.fi#ext#@sanoma.onmicrosoft.com::13ceec02-1602-438f-9a14-69c3fedc9bc1" providerId="AD" clId="Web-{BAB6B095-AF02-54EC-3D65-8213549936D7}" dt="2021-12-31T08:32:11.670" v="519" actId="1076"/>
          <ac:picMkLst>
            <pc:docMk/>
            <pc:sldMk cId="1352697624" sldId="280"/>
            <ac:picMk id="12" creationId="{2B5B9CFB-3837-4D52-932D-CE87CC1898B2}"/>
          </ac:picMkLst>
        </pc:picChg>
      </pc:sldChg>
      <pc:sldChg chg="addSp delSp modSp">
        <pc:chgData name="Holm, Kristiina M" userId="S::kristiina.holm_helsinki.fi#ext#@sanoma.onmicrosoft.com::13ceec02-1602-438f-9a14-69c3fedc9bc1" providerId="AD" clId="Web-{BAB6B095-AF02-54EC-3D65-8213549936D7}" dt="2021-12-31T08:25:14.549" v="453" actId="1076"/>
        <pc:sldMkLst>
          <pc:docMk/>
          <pc:sldMk cId="2578992895" sldId="282"/>
        </pc:sldMkLst>
        <pc:spChg chg="mod">
          <ac:chgData name="Holm, Kristiina M" userId="S::kristiina.holm_helsinki.fi#ext#@sanoma.onmicrosoft.com::13ceec02-1602-438f-9a14-69c3fedc9bc1" providerId="AD" clId="Web-{BAB6B095-AF02-54EC-3D65-8213549936D7}" dt="2021-12-31T08:12:47.629" v="255"/>
          <ac:spMkLst>
            <pc:docMk/>
            <pc:sldMk cId="2578992895" sldId="282"/>
            <ac:spMk id="2" creationId="{313E3C91-84B1-0F47-B458-2BD07DE19E9B}"/>
          </ac:spMkLst>
        </pc:spChg>
        <pc:spChg chg="mod ord">
          <ac:chgData name="Holm, Kristiina M" userId="S::kristiina.holm_helsinki.fi#ext#@sanoma.onmicrosoft.com::13ceec02-1602-438f-9a14-69c3fedc9bc1" providerId="AD" clId="Web-{BAB6B095-AF02-54EC-3D65-8213549936D7}" dt="2021-12-31T08:25:09.314" v="450" actId="14100"/>
          <ac:spMkLst>
            <pc:docMk/>
            <pc:sldMk cId="2578992895" sldId="282"/>
            <ac:spMk id="3" creationId="{852ED41E-AFA3-7E44-B34B-610010AA32E4}"/>
          </ac:spMkLst>
        </pc:spChg>
        <pc:spChg chg="mod ord">
          <ac:chgData name="Holm, Kristiina M" userId="S::kristiina.holm_helsinki.fi#ext#@sanoma.onmicrosoft.com::13ceec02-1602-438f-9a14-69c3fedc9bc1" providerId="AD" clId="Web-{BAB6B095-AF02-54EC-3D65-8213549936D7}" dt="2021-12-31T08:25:14.549" v="453" actId="1076"/>
          <ac:spMkLst>
            <pc:docMk/>
            <pc:sldMk cId="2578992895" sldId="282"/>
            <ac:spMk id="4" creationId="{A8F48052-DD01-E94C-B6C8-DBA3C6F82C78}"/>
          </ac:spMkLst>
        </pc:spChg>
        <pc:picChg chg="del">
          <ac:chgData name="Holm, Kristiina M" userId="S::kristiina.holm_helsinki.fi#ext#@sanoma.onmicrosoft.com::13ceec02-1602-438f-9a14-69c3fedc9bc1" providerId="AD" clId="Web-{BAB6B095-AF02-54EC-3D65-8213549936D7}" dt="2021-12-31T08:10:40.578" v="241"/>
          <ac:picMkLst>
            <pc:docMk/>
            <pc:sldMk cId="2578992895" sldId="282"/>
            <ac:picMk id="5" creationId="{F5CBB9D8-4A1C-4A28-8AC7-D18B7F149DAC}"/>
          </ac:picMkLst>
        </pc:picChg>
        <pc:picChg chg="add mod">
          <ac:chgData name="Holm, Kristiina M" userId="S::kristiina.holm_helsinki.fi#ext#@sanoma.onmicrosoft.com::13ceec02-1602-438f-9a14-69c3fedc9bc1" providerId="AD" clId="Web-{BAB6B095-AF02-54EC-3D65-8213549936D7}" dt="2021-12-31T08:18:59.734" v="393" actId="1076"/>
          <ac:picMkLst>
            <pc:docMk/>
            <pc:sldMk cId="2578992895" sldId="282"/>
            <ac:picMk id="6" creationId="{4A6586E4-7AC2-4580-897C-B19B30CE6055}"/>
          </ac:picMkLst>
        </pc:picChg>
      </pc:sldChg>
      <pc:sldChg chg="modSp">
        <pc:chgData name="Holm, Kristiina M" userId="S::kristiina.holm_helsinki.fi#ext#@sanoma.onmicrosoft.com::13ceec02-1602-438f-9a14-69c3fedc9bc1" providerId="AD" clId="Web-{BAB6B095-AF02-54EC-3D65-8213549936D7}" dt="2021-12-31T08:33:16.640" v="537" actId="20577"/>
        <pc:sldMkLst>
          <pc:docMk/>
          <pc:sldMk cId="1088016155" sldId="284"/>
        </pc:sldMkLst>
        <pc:spChg chg="mod">
          <ac:chgData name="Holm, Kristiina M" userId="S::kristiina.holm_helsinki.fi#ext#@sanoma.onmicrosoft.com::13ceec02-1602-438f-9a14-69c3fedc9bc1" providerId="AD" clId="Web-{BAB6B095-AF02-54EC-3D65-8213549936D7}" dt="2021-12-31T08:33:16.640" v="537" actId="20577"/>
          <ac:spMkLst>
            <pc:docMk/>
            <pc:sldMk cId="1088016155" sldId="284"/>
            <ac:spMk id="3" creationId="{852ED41E-AFA3-7E44-B34B-610010AA32E4}"/>
          </ac:spMkLst>
        </pc:spChg>
      </pc:sldChg>
    </pc:docChg>
  </pc:docChgLst>
  <pc:docChgLst>
    <pc:chgData name="Holm, Kristiina M" userId="S::kristiina.holm_helsinki.fi#ext#@sanoma.onmicrosoft.com::13ceec02-1602-438f-9a14-69c3fedc9bc1" providerId="AD" clId="Web-{BBCA8E85-0D05-5154-8639-86619142A379}"/>
    <pc:docChg chg="addSld modSld sldOrd">
      <pc:chgData name="Holm, Kristiina M" userId="S::kristiina.holm_helsinki.fi#ext#@sanoma.onmicrosoft.com::13ceec02-1602-438f-9a14-69c3fedc9bc1" providerId="AD" clId="Web-{BBCA8E85-0D05-5154-8639-86619142A379}" dt="2021-12-30T19:29:23.309" v="175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BBCA8E85-0D05-5154-8639-86619142A379}" dt="2021-12-30T19:20:16.590" v="55" actId="20577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BBCA8E85-0D05-5154-8639-86619142A379}" dt="2021-12-30T19:20:16.590" v="55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addSp delSp modSp ord">
        <pc:chgData name="Holm, Kristiina M" userId="S::kristiina.holm_helsinki.fi#ext#@sanoma.onmicrosoft.com::13ceec02-1602-438f-9a14-69c3fedc9bc1" providerId="AD" clId="Web-{BBCA8E85-0D05-5154-8639-86619142A379}" dt="2021-12-30T19:22:59.537" v="91"/>
        <pc:sldMkLst>
          <pc:docMk/>
          <pc:sldMk cId="4005425183" sldId="276"/>
        </pc:sldMkLst>
        <pc:spChg chg="mod">
          <ac:chgData name="Holm, Kristiina M" userId="S::kristiina.holm_helsinki.fi#ext#@sanoma.onmicrosoft.com::13ceec02-1602-438f-9a14-69c3fedc9bc1" providerId="AD" clId="Web-{BBCA8E85-0D05-5154-8639-86619142A379}" dt="2021-12-30T19:22:05.315" v="87" actId="20577"/>
          <ac:spMkLst>
            <pc:docMk/>
            <pc:sldMk cId="4005425183" sldId="276"/>
            <ac:spMk id="2" creationId="{2FC8E8E0-C9B0-6147-A985-0C2384FA1824}"/>
          </ac:spMkLst>
        </pc:spChg>
        <pc:spChg chg="add del mod">
          <ac:chgData name="Holm, Kristiina M" userId="S::kristiina.holm_helsinki.fi#ext#@sanoma.onmicrosoft.com::13ceec02-1602-438f-9a14-69c3fedc9bc1" providerId="AD" clId="Web-{BBCA8E85-0D05-5154-8639-86619142A379}" dt="2021-12-30T19:21:46.470" v="70"/>
          <ac:spMkLst>
            <pc:docMk/>
            <pc:sldMk cId="4005425183" sldId="276"/>
            <ac:spMk id="5" creationId="{BE2F8715-ADF2-417D-99C9-0627990889B7}"/>
          </ac:spMkLst>
        </pc:spChg>
        <pc:picChg chg="add mod ord">
          <ac:chgData name="Holm, Kristiina M" userId="S::kristiina.holm_helsinki.fi#ext#@sanoma.onmicrosoft.com::13ceec02-1602-438f-9a14-69c3fedc9bc1" providerId="AD" clId="Web-{BBCA8E85-0D05-5154-8639-86619142A379}" dt="2021-12-30T19:22:10.221" v="88" actId="14100"/>
          <ac:picMkLst>
            <pc:docMk/>
            <pc:sldMk cId="4005425183" sldId="276"/>
            <ac:picMk id="6" creationId="{E5F6C84C-9D75-45B1-A13E-E055AE2153E7}"/>
          </ac:picMkLst>
        </pc:picChg>
        <pc:picChg chg="del">
          <ac:chgData name="Holm, Kristiina M" userId="S::kristiina.holm_helsinki.fi#ext#@sanoma.onmicrosoft.com::13ceec02-1602-438f-9a14-69c3fedc9bc1" providerId="AD" clId="Web-{BBCA8E85-0D05-5154-8639-86619142A379}" dt="2021-12-30T19:21:43.610" v="69"/>
          <ac:picMkLst>
            <pc:docMk/>
            <pc:sldMk cId="4005425183" sldId="276"/>
            <ac:picMk id="2050" creationId="{D0026CEE-41D3-2147-A87D-5F2FE96B9353}"/>
          </ac:picMkLst>
        </pc:picChg>
      </pc:sldChg>
      <pc:sldChg chg="modSp">
        <pc:chgData name="Holm, Kristiina M" userId="S::kristiina.holm_helsinki.fi#ext#@sanoma.onmicrosoft.com::13ceec02-1602-438f-9a14-69c3fedc9bc1" providerId="AD" clId="Web-{BBCA8E85-0D05-5154-8639-86619142A379}" dt="2021-12-30T19:29:23.309" v="175" actId="20577"/>
        <pc:sldMkLst>
          <pc:docMk/>
          <pc:sldMk cId="1334557841" sldId="278"/>
        </pc:sldMkLst>
        <pc:spChg chg="mod">
          <ac:chgData name="Holm, Kristiina M" userId="S::kristiina.holm_helsinki.fi#ext#@sanoma.onmicrosoft.com::13ceec02-1602-438f-9a14-69c3fedc9bc1" providerId="AD" clId="Web-{BBCA8E85-0D05-5154-8639-86619142A379}" dt="2021-12-30T19:29:23.309" v="175" actId="20577"/>
          <ac:spMkLst>
            <pc:docMk/>
            <pc:sldMk cId="1334557841" sldId="278"/>
            <ac:spMk id="3" creationId="{852ED41E-AFA3-7E44-B34B-610010AA32E4}"/>
          </ac:spMkLst>
        </pc:spChg>
      </pc:sldChg>
      <pc:sldChg chg="addSp delSp modSp add replId addAnim delAnim modAnim">
        <pc:chgData name="Holm, Kristiina M" userId="S::kristiina.holm_helsinki.fi#ext#@sanoma.onmicrosoft.com::13ceec02-1602-438f-9a14-69c3fedc9bc1" providerId="AD" clId="Web-{BBCA8E85-0D05-5154-8639-86619142A379}" dt="2021-12-30T19:28:34.353" v="144" actId="20577"/>
        <pc:sldMkLst>
          <pc:docMk/>
          <pc:sldMk cId="493875090" sldId="279"/>
        </pc:sldMkLst>
        <pc:spChg chg="mod">
          <ac:chgData name="Holm, Kristiina M" userId="S::kristiina.holm_helsinki.fi#ext#@sanoma.onmicrosoft.com::13ceec02-1602-438f-9a14-69c3fedc9bc1" providerId="AD" clId="Web-{BBCA8E85-0D05-5154-8639-86619142A379}" dt="2021-12-30T19:26:24.971" v="137"/>
          <ac:spMkLst>
            <pc:docMk/>
            <pc:sldMk cId="493875090" sldId="279"/>
            <ac:spMk id="2" creationId="{313E3C91-84B1-0F47-B458-2BD07DE19E9B}"/>
          </ac:spMkLst>
        </pc:spChg>
        <pc:spChg chg="add del mod">
          <ac:chgData name="Holm, Kristiina M" userId="S::kristiina.holm_helsinki.fi#ext#@sanoma.onmicrosoft.com::13ceec02-1602-438f-9a14-69c3fedc9bc1" providerId="AD" clId="Web-{BBCA8E85-0D05-5154-8639-86619142A379}" dt="2021-12-30T19:28:34.353" v="144" actId="20577"/>
          <ac:spMkLst>
            <pc:docMk/>
            <pc:sldMk cId="493875090" sldId="279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BBCA8E85-0D05-5154-8639-86619142A379}" dt="2021-12-30T19:26:24.971" v="137"/>
          <ac:spMkLst>
            <pc:docMk/>
            <pc:sldMk cId="493875090" sldId="279"/>
            <ac:spMk id="4" creationId="{A8F48052-DD01-E94C-B6C8-DBA3C6F82C78}"/>
          </ac:spMkLst>
        </pc:spChg>
        <pc:picChg chg="add del mod ord">
          <ac:chgData name="Holm, Kristiina M" userId="S::kristiina.holm_helsinki.fi#ext#@sanoma.onmicrosoft.com::13ceec02-1602-438f-9a14-69c3fedc9bc1" providerId="AD" clId="Web-{BBCA8E85-0D05-5154-8639-86619142A379}" dt="2021-12-30T19:26:04.001" v="124"/>
          <ac:picMkLst>
            <pc:docMk/>
            <pc:sldMk cId="493875090" sldId="279"/>
            <ac:picMk id="5" creationId="{9DC7227D-F174-4E0F-85E7-2402BEC3300D}"/>
          </ac:picMkLst>
        </pc:picChg>
        <pc:picChg chg="del">
          <ac:chgData name="Holm, Kristiina M" userId="S::kristiina.holm_helsinki.fi#ext#@sanoma.onmicrosoft.com::13ceec02-1602-438f-9a14-69c3fedc9bc1" providerId="AD" clId="Web-{BBCA8E85-0D05-5154-8639-86619142A379}" dt="2021-12-30T19:25:58.110" v="122"/>
          <ac:picMkLst>
            <pc:docMk/>
            <pc:sldMk cId="493875090" sldId="279"/>
            <ac:picMk id="6" creationId="{4478AF75-EF3B-4F56-8D89-87F1B3AB1BEF}"/>
          </ac:picMkLst>
        </pc:picChg>
        <pc:picChg chg="add del mod">
          <ac:chgData name="Holm, Kristiina M" userId="S::kristiina.holm_helsinki.fi#ext#@sanoma.onmicrosoft.com::13ceec02-1602-438f-9a14-69c3fedc9bc1" providerId="AD" clId="Web-{BBCA8E85-0D05-5154-8639-86619142A379}" dt="2021-12-30T19:27:54.616" v="140"/>
          <ac:picMkLst>
            <pc:docMk/>
            <pc:sldMk cId="493875090" sldId="279"/>
            <ac:picMk id="7" creationId="{106256CB-BC21-4450-B716-43D47EDC8A76}"/>
          </ac:picMkLst>
        </pc:picChg>
        <pc:picChg chg="add mod">
          <ac:chgData name="Holm, Kristiina M" userId="S::kristiina.holm_helsinki.fi#ext#@sanoma.onmicrosoft.com::13ceec02-1602-438f-9a14-69c3fedc9bc1" providerId="AD" clId="Web-{BBCA8E85-0D05-5154-8639-86619142A379}" dt="2021-12-30T19:28:16.915" v="142" actId="1076"/>
          <ac:picMkLst>
            <pc:docMk/>
            <pc:sldMk cId="493875090" sldId="279"/>
            <ac:picMk id="8" creationId="{723536A2-1A62-42A4-A392-E6FD482F289A}"/>
          </ac:picMkLst>
        </pc:picChg>
      </pc:sldChg>
      <pc:sldChg chg="delSp modSp add ord replId">
        <pc:chgData name="Holm, Kristiina M" userId="S::kristiina.holm_helsinki.fi#ext#@sanoma.onmicrosoft.com::13ceec02-1602-438f-9a14-69c3fedc9bc1" providerId="AD" clId="Web-{BBCA8E85-0D05-5154-8639-86619142A379}" dt="2021-12-30T19:24:02.962" v="121" actId="20577"/>
        <pc:sldMkLst>
          <pc:docMk/>
          <pc:sldMk cId="1352697624" sldId="280"/>
        </pc:sldMkLst>
        <pc:spChg chg="mod">
          <ac:chgData name="Holm, Kristiina M" userId="S::kristiina.holm_helsinki.fi#ext#@sanoma.onmicrosoft.com::13ceec02-1602-438f-9a14-69c3fedc9bc1" providerId="AD" clId="Web-{BBCA8E85-0D05-5154-8639-86619142A379}" dt="2021-12-30T19:24:02.962" v="121" actId="20577"/>
          <ac:spMkLst>
            <pc:docMk/>
            <pc:sldMk cId="1352697624" sldId="280"/>
            <ac:spMk id="3" creationId="{852ED41E-AFA3-7E44-B34B-610010AA32E4}"/>
          </ac:spMkLst>
        </pc:spChg>
        <pc:picChg chg="del">
          <ac:chgData name="Holm, Kristiina M" userId="S::kristiina.holm_helsinki.fi#ext#@sanoma.onmicrosoft.com::13ceec02-1602-438f-9a14-69c3fedc9bc1" providerId="AD" clId="Web-{BBCA8E85-0D05-5154-8639-86619142A379}" dt="2021-12-30T19:23:02.318" v="92"/>
          <ac:picMkLst>
            <pc:docMk/>
            <pc:sldMk cId="1352697624" sldId="280"/>
            <ac:picMk id="6" creationId="{4478AF75-EF3B-4F56-8D89-87F1B3AB1BEF}"/>
          </ac:picMkLst>
        </pc:picChg>
      </pc:sldChg>
    </pc:docChg>
  </pc:docChgLst>
  <pc:docChgLst>
    <pc:chgData name="Holm, Kristiina M" userId="S::kristiina.holm_helsinki.fi#ext#@sanoma.onmicrosoft.com::13ceec02-1602-438f-9a14-69c3fedc9bc1" providerId="AD" clId="Web-{3D9867FA-1A0D-FB38-F040-317ECCBACB1B}"/>
    <pc:docChg chg="addSld modSld">
      <pc:chgData name="Holm, Kristiina M" userId="S::kristiina.holm_helsinki.fi#ext#@sanoma.onmicrosoft.com::13ceec02-1602-438f-9a14-69c3fedc9bc1" providerId="AD" clId="Web-{3D9867FA-1A0D-FB38-F040-317ECCBACB1B}" dt="2021-12-30T12:53:30.140" v="533" actId="20577"/>
      <pc:docMkLst>
        <pc:docMk/>
      </pc:docMkLst>
      <pc:sldChg chg="delSp modSp delAnim">
        <pc:chgData name="Holm, Kristiina M" userId="S::kristiina.holm_helsinki.fi#ext#@sanoma.onmicrosoft.com::13ceec02-1602-438f-9a14-69c3fedc9bc1" providerId="AD" clId="Web-{3D9867FA-1A0D-FB38-F040-317ECCBACB1B}" dt="2021-12-30T12:15:02.993" v="21"/>
        <pc:sldMkLst>
          <pc:docMk/>
          <pc:sldMk cId="109857222" sldId="256"/>
        </pc:sldMkLst>
        <pc:spChg chg="mod">
          <ac:chgData name="Holm, Kristiina M" userId="S::kristiina.holm_helsinki.fi#ext#@sanoma.onmicrosoft.com::13ceec02-1602-438f-9a14-69c3fedc9bc1" providerId="AD" clId="Web-{3D9867FA-1A0D-FB38-F040-317ECCBACB1B}" dt="2021-12-30T12:14:55.071" v="19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Holm, Kristiina M" userId="S::kristiina.holm_helsinki.fi#ext#@sanoma.onmicrosoft.com::13ceec02-1602-438f-9a14-69c3fedc9bc1" providerId="AD" clId="Web-{3D9867FA-1A0D-FB38-F040-317ECCBACB1B}" dt="2021-12-30T12:15:02.993" v="21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">
        <pc:chgData name="Holm, Kristiina M" userId="S::kristiina.holm_helsinki.fi#ext#@sanoma.onmicrosoft.com::13ceec02-1602-438f-9a14-69c3fedc9bc1" providerId="AD" clId="Web-{3D9867FA-1A0D-FB38-F040-317ECCBACB1B}" dt="2021-12-30T12:42:23.339" v="238" actId="20577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3D9867FA-1A0D-FB38-F040-317ECCBACB1B}" dt="2021-12-30T12:34:47.388" v="41"/>
          <ac:spMkLst>
            <pc:docMk/>
            <pc:sldMk cId="2555081870" sldId="273"/>
            <ac:spMk id="2" creationId="{F7A3C51E-AE51-524C-9B44-750755D62869}"/>
          </ac:spMkLst>
        </pc:spChg>
        <pc:spChg chg="mod">
          <ac:chgData name="Holm, Kristiina M" userId="S::kristiina.holm_helsinki.fi#ext#@sanoma.onmicrosoft.com::13ceec02-1602-438f-9a14-69c3fedc9bc1" providerId="AD" clId="Web-{3D9867FA-1A0D-FB38-F040-317ECCBACB1B}" dt="2021-12-30T12:42:23.339" v="238" actId="20577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Holm, Kristiina M" userId="S::kristiina.holm_helsinki.fi#ext#@sanoma.onmicrosoft.com::13ceec02-1602-438f-9a14-69c3fedc9bc1" providerId="AD" clId="Web-{3D9867FA-1A0D-FB38-F040-317ECCBACB1B}" dt="2021-12-30T12:34:47.388" v="42"/>
          <ac:spMkLst>
            <pc:docMk/>
            <pc:sldMk cId="2555081870" sldId="273"/>
            <ac:spMk id="4" creationId="{810C28CB-3332-5040-9FDD-5B34D43F38BE}"/>
          </ac:spMkLst>
        </pc:spChg>
        <pc:spChg chg="del">
          <ac:chgData name="Holm, Kristiina M" userId="S::kristiina.holm_helsinki.fi#ext#@sanoma.onmicrosoft.com::13ceec02-1602-438f-9a14-69c3fedc9bc1" providerId="AD" clId="Web-{3D9867FA-1A0D-FB38-F040-317ECCBACB1B}" dt="2021-12-30T12:34:39.888" v="37"/>
          <ac:spMkLst>
            <pc:docMk/>
            <pc:sldMk cId="2555081870" sldId="273"/>
            <ac:spMk id="5" creationId="{EB7CAFAA-5F40-4F64-8EEB-2E918A807408}"/>
          </ac:spMkLst>
        </pc:spChg>
        <pc:spChg chg="add del">
          <ac:chgData name="Holm, Kristiina M" userId="S::kristiina.holm_helsinki.fi#ext#@sanoma.onmicrosoft.com::13ceec02-1602-438f-9a14-69c3fedc9bc1" providerId="AD" clId="Web-{3D9867FA-1A0D-FB38-F040-317ECCBACB1B}" dt="2021-12-30T12:34:47.388" v="41"/>
          <ac:spMkLst>
            <pc:docMk/>
            <pc:sldMk cId="2555081870" sldId="273"/>
            <ac:spMk id="11" creationId="{6109556B-EAE9-4435-B409-0519F2CBDB14}"/>
          </ac:spMkLst>
        </pc:spChg>
        <pc:picChg chg="add mod">
          <ac:chgData name="Holm, Kristiina M" userId="S::kristiina.holm_helsinki.fi#ext#@sanoma.onmicrosoft.com::13ceec02-1602-438f-9a14-69c3fedc9bc1" providerId="AD" clId="Web-{3D9867FA-1A0D-FB38-F040-317ECCBACB1B}" dt="2021-12-30T12:34:47.388" v="42"/>
          <ac:picMkLst>
            <pc:docMk/>
            <pc:sldMk cId="2555081870" sldId="273"/>
            <ac:picMk id="6" creationId="{7A2ED161-1A9F-4B13-8F50-A6C2255A61CF}"/>
          </ac:picMkLst>
        </pc:picChg>
        <pc:cxnChg chg="add del">
          <ac:chgData name="Holm, Kristiina M" userId="S::kristiina.holm_helsinki.fi#ext#@sanoma.onmicrosoft.com::13ceec02-1602-438f-9a14-69c3fedc9bc1" providerId="AD" clId="Web-{3D9867FA-1A0D-FB38-F040-317ECCBACB1B}" dt="2021-12-30T12:34:47.388" v="41"/>
          <ac:cxnSpMkLst>
            <pc:docMk/>
            <pc:sldMk cId="2555081870" sldId="273"/>
            <ac:cxnSpMk id="13" creationId="{5814CCBE-423E-41B2-A9F3-82679F490EF4}"/>
          </ac:cxnSpMkLst>
        </pc:cxnChg>
      </pc:sldChg>
      <pc:sldChg chg="addSp delSp modSp mod setBg">
        <pc:chgData name="Holm, Kristiina M" userId="S::kristiina.holm_helsinki.fi#ext#@sanoma.onmicrosoft.com::13ceec02-1602-438f-9a14-69c3fedc9bc1" providerId="AD" clId="Web-{3D9867FA-1A0D-FB38-F040-317ECCBACB1B}" dt="2021-12-30T12:48:58.444" v="386" actId="20577"/>
        <pc:sldMkLst>
          <pc:docMk/>
          <pc:sldMk cId="2176725611" sldId="274"/>
        </pc:sldMkLst>
        <pc:spChg chg="mod">
          <ac:chgData name="Holm, Kristiina M" userId="S::kristiina.holm_helsinki.fi#ext#@sanoma.onmicrosoft.com::13ceec02-1602-438f-9a14-69c3fedc9bc1" providerId="AD" clId="Web-{3D9867FA-1A0D-FB38-F040-317ECCBACB1B}" dt="2021-12-30T12:48:15.349" v="372"/>
          <ac:spMkLst>
            <pc:docMk/>
            <pc:sldMk cId="2176725611" sldId="274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3D9867FA-1A0D-FB38-F040-317ECCBACB1B}" dt="2021-12-30T12:48:58.444" v="386" actId="20577"/>
          <ac:spMkLst>
            <pc:docMk/>
            <pc:sldMk cId="2176725611" sldId="274"/>
            <ac:spMk id="3" creationId="{852ED41E-AFA3-7E44-B34B-610010AA32E4}"/>
          </ac:spMkLst>
        </pc:spChg>
        <pc:spChg chg="mod ord">
          <ac:chgData name="Holm, Kristiina M" userId="S::kristiina.holm_helsinki.fi#ext#@sanoma.onmicrosoft.com::13ceec02-1602-438f-9a14-69c3fedc9bc1" providerId="AD" clId="Web-{3D9867FA-1A0D-FB38-F040-317ECCBACB1B}" dt="2021-12-30T12:48:22.209" v="373" actId="1076"/>
          <ac:spMkLst>
            <pc:docMk/>
            <pc:sldMk cId="2176725611" sldId="274"/>
            <ac:spMk id="4" creationId="{A8F48052-DD01-E94C-B6C8-DBA3C6F82C78}"/>
          </ac:spMkLst>
        </pc:spChg>
        <pc:spChg chg="del mod">
          <ac:chgData name="Holm, Kristiina M" userId="S::kristiina.holm_helsinki.fi#ext#@sanoma.onmicrosoft.com::13ceec02-1602-438f-9a14-69c3fedc9bc1" providerId="AD" clId="Web-{3D9867FA-1A0D-FB38-F040-317ECCBACB1B}" dt="2021-12-30T12:48:07.349" v="367"/>
          <ac:spMkLst>
            <pc:docMk/>
            <pc:sldMk cId="2176725611" sldId="274"/>
            <ac:spMk id="7" creationId="{E1ECFD94-185E-4968-9AF1-77E74571CA67}"/>
          </ac:spMkLst>
        </pc:spChg>
        <pc:picChg chg="add mod">
          <ac:chgData name="Holm, Kristiina M" userId="S::kristiina.holm_helsinki.fi#ext#@sanoma.onmicrosoft.com::13ceec02-1602-438f-9a14-69c3fedc9bc1" providerId="AD" clId="Web-{3D9867FA-1A0D-FB38-F040-317ECCBACB1B}" dt="2021-12-30T12:48:15.349" v="372"/>
          <ac:picMkLst>
            <pc:docMk/>
            <pc:sldMk cId="2176725611" sldId="274"/>
            <ac:picMk id="5" creationId="{7B70F090-CF70-4985-BF0A-9A0CCEAC0C11}"/>
          </ac:picMkLst>
        </pc:picChg>
      </pc:sldChg>
      <pc:sldChg chg="delSp modSp add replId">
        <pc:chgData name="Holm, Kristiina M" userId="S::kristiina.holm_helsinki.fi#ext#@sanoma.onmicrosoft.com::13ceec02-1602-438f-9a14-69c3fedc9bc1" providerId="AD" clId="Web-{3D9867FA-1A0D-FB38-F040-317ECCBACB1B}" dt="2021-12-30T12:53:30.140" v="533" actId="20577"/>
        <pc:sldMkLst>
          <pc:docMk/>
          <pc:sldMk cId="95441818" sldId="277"/>
        </pc:sldMkLst>
        <pc:spChg chg="mod">
          <ac:chgData name="Holm, Kristiina M" userId="S::kristiina.holm_helsinki.fi#ext#@sanoma.onmicrosoft.com::13ceec02-1602-438f-9a14-69c3fedc9bc1" providerId="AD" clId="Web-{3D9867FA-1A0D-FB38-F040-317ECCBACB1B}" dt="2021-12-30T12:49:26.414" v="396" actId="14100"/>
          <ac:spMkLst>
            <pc:docMk/>
            <pc:sldMk cId="95441818" sldId="277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3D9867FA-1A0D-FB38-F040-317ECCBACB1B}" dt="2021-12-30T12:53:30.140" v="533" actId="20577"/>
          <ac:spMkLst>
            <pc:docMk/>
            <pc:sldMk cId="95441818" sldId="277"/>
            <ac:spMk id="3" creationId="{852ED41E-AFA3-7E44-B34B-610010AA32E4}"/>
          </ac:spMkLst>
        </pc:spChg>
        <pc:picChg chg="del">
          <ac:chgData name="Holm, Kristiina M" userId="S::kristiina.holm_helsinki.fi#ext#@sanoma.onmicrosoft.com::13ceec02-1602-438f-9a14-69c3fedc9bc1" providerId="AD" clId="Web-{3D9867FA-1A0D-FB38-F040-317ECCBACB1B}" dt="2021-12-30T12:49:23.601" v="395"/>
          <ac:picMkLst>
            <pc:docMk/>
            <pc:sldMk cId="95441818" sldId="277"/>
            <ac:picMk id="5" creationId="{7B70F090-CF70-4985-BF0A-9A0CCEAC0C11}"/>
          </ac:picMkLst>
        </pc:picChg>
      </pc:sldChg>
    </pc:docChg>
  </pc:docChgLst>
  <pc:docChgLst>
    <pc:chgData name="Holm, Kristiina M" userId="S::kristiina.holm_helsinki.fi#ext#@sanoma.onmicrosoft.com::13ceec02-1602-438f-9a14-69c3fedc9bc1" providerId="AD" clId="Web-{43849510-459D-B317-BEB6-3D64C91B3986}"/>
    <pc:docChg chg="addSld modSld">
      <pc:chgData name="Holm, Kristiina M" userId="S::kristiina.holm_helsinki.fi#ext#@sanoma.onmicrosoft.com::13ceec02-1602-438f-9a14-69c3fedc9bc1" providerId="AD" clId="Web-{43849510-459D-B317-BEB6-3D64C91B3986}" dt="2021-12-30T17:39:42.117" v="636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43849510-459D-B317-BEB6-3D64C91B3986}" dt="2021-12-30T16:58:42.864" v="2" actId="20577"/>
        <pc:sldMkLst>
          <pc:docMk/>
          <pc:sldMk cId="109857222" sldId="256"/>
        </pc:sldMkLst>
        <pc:spChg chg="mod">
          <ac:chgData name="Holm, Kristiina M" userId="S::kristiina.holm_helsinki.fi#ext#@sanoma.onmicrosoft.com::13ceec02-1602-438f-9a14-69c3fedc9bc1" providerId="AD" clId="Web-{43849510-459D-B317-BEB6-3D64C91B3986}" dt="2021-12-30T16:58:42.864" v="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Holm, Kristiina M" userId="S::kristiina.holm_helsinki.fi#ext#@sanoma.onmicrosoft.com::13ceec02-1602-438f-9a14-69c3fedc9bc1" providerId="AD" clId="Web-{43849510-459D-B317-BEB6-3D64C91B3986}" dt="2021-12-30T17:34:18.859" v="624" actId="20577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43849510-459D-B317-BEB6-3D64C91B3986}" dt="2021-12-30T17:34:18.859" v="624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modSp">
        <pc:chgData name="Holm, Kristiina M" userId="S::kristiina.holm_helsinki.fi#ext#@sanoma.onmicrosoft.com::13ceec02-1602-438f-9a14-69c3fedc9bc1" providerId="AD" clId="Web-{43849510-459D-B317-BEB6-3D64C91B3986}" dt="2021-12-30T17:36:53.972" v="629" actId="20577"/>
        <pc:sldMkLst>
          <pc:docMk/>
          <pc:sldMk cId="2176725611" sldId="274"/>
        </pc:sldMkLst>
        <pc:spChg chg="mod">
          <ac:chgData name="Holm, Kristiina M" userId="S::kristiina.holm_helsinki.fi#ext#@sanoma.onmicrosoft.com::13ceec02-1602-438f-9a14-69c3fedc9bc1" providerId="AD" clId="Web-{43849510-459D-B317-BEB6-3D64C91B3986}" dt="2021-12-30T17:35:24.095" v="625" actId="20577"/>
          <ac:spMkLst>
            <pc:docMk/>
            <pc:sldMk cId="2176725611" sldId="274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43849510-459D-B317-BEB6-3D64C91B3986}" dt="2021-12-30T17:36:53.972" v="629" actId="20577"/>
          <ac:spMkLst>
            <pc:docMk/>
            <pc:sldMk cId="2176725611" sldId="274"/>
            <ac:spMk id="3" creationId="{852ED41E-AFA3-7E44-B34B-610010AA32E4}"/>
          </ac:spMkLst>
        </pc:spChg>
      </pc:sldChg>
      <pc:sldChg chg="addSp modSp">
        <pc:chgData name="Holm, Kristiina M" userId="S::kristiina.holm_helsinki.fi#ext#@sanoma.onmicrosoft.com::13ceec02-1602-438f-9a14-69c3fedc9bc1" providerId="AD" clId="Web-{43849510-459D-B317-BEB6-3D64C91B3986}" dt="2021-12-30T17:37:45.646" v="631" actId="20577"/>
        <pc:sldMkLst>
          <pc:docMk/>
          <pc:sldMk cId="95441818" sldId="277"/>
        </pc:sldMkLst>
        <pc:spChg chg="mod">
          <ac:chgData name="Holm, Kristiina M" userId="S::kristiina.holm_helsinki.fi#ext#@sanoma.onmicrosoft.com::13ceec02-1602-438f-9a14-69c3fedc9bc1" providerId="AD" clId="Web-{43849510-459D-B317-BEB6-3D64C91B3986}" dt="2021-12-30T17:17:20.136" v="413" actId="20577"/>
          <ac:spMkLst>
            <pc:docMk/>
            <pc:sldMk cId="95441818" sldId="277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43849510-459D-B317-BEB6-3D64C91B3986}" dt="2021-12-30T17:37:45.646" v="631" actId="20577"/>
          <ac:spMkLst>
            <pc:docMk/>
            <pc:sldMk cId="95441818" sldId="277"/>
            <ac:spMk id="3" creationId="{852ED41E-AFA3-7E44-B34B-610010AA32E4}"/>
          </ac:spMkLst>
        </pc:spChg>
        <pc:spChg chg="mod ord">
          <ac:chgData name="Holm, Kristiina M" userId="S::kristiina.holm_helsinki.fi#ext#@sanoma.onmicrosoft.com::13ceec02-1602-438f-9a14-69c3fedc9bc1" providerId="AD" clId="Web-{43849510-459D-B317-BEB6-3D64C91B3986}" dt="2021-12-30T17:03:40.873" v="6"/>
          <ac:spMkLst>
            <pc:docMk/>
            <pc:sldMk cId="95441818" sldId="277"/>
            <ac:spMk id="4" creationId="{A8F48052-DD01-E94C-B6C8-DBA3C6F82C78}"/>
          </ac:spMkLst>
        </pc:spChg>
        <pc:picChg chg="add mod ord">
          <ac:chgData name="Holm, Kristiina M" userId="S::kristiina.holm_helsinki.fi#ext#@sanoma.onmicrosoft.com::13ceec02-1602-438f-9a14-69c3fedc9bc1" providerId="AD" clId="Web-{43849510-459D-B317-BEB6-3D64C91B3986}" dt="2021-12-30T17:03:40.873" v="6"/>
          <ac:picMkLst>
            <pc:docMk/>
            <pc:sldMk cId="95441818" sldId="277"/>
            <ac:picMk id="5" creationId="{25276B2A-A995-4CE3-8028-3755EAB55321}"/>
          </ac:picMkLst>
        </pc:picChg>
      </pc:sldChg>
      <pc:sldChg chg="addSp delSp modSp add replId">
        <pc:chgData name="Holm, Kristiina M" userId="S::kristiina.holm_helsinki.fi#ext#@sanoma.onmicrosoft.com::13ceec02-1602-438f-9a14-69c3fedc9bc1" providerId="AD" clId="Web-{43849510-459D-B317-BEB6-3D64C91B3986}" dt="2021-12-30T17:39:42.117" v="636" actId="20577"/>
        <pc:sldMkLst>
          <pc:docMk/>
          <pc:sldMk cId="1334557841" sldId="278"/>
        </pc:sldMkLst>
        <pc:spChg chg="mod">
          <ac:chgData name="Holm, Kristiina M" userId="S::kristiina.holm_helsinki.fi#ext#@sanoma.onmicrosoft.com::13ceec02-1602-438f-9a14-69c3fedc9bc1" providerId="AD" clId="Web-{43849510-459D-B317-BEB6-3D64C91B3986}" dt="2021-12-30T17:32:15.731" v="607"/>
          <ac:spMkLst>
            <pc:docMk/>
            <pc:sldMk cId="1334557841" sldId="278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43849510-459D-B317-BEB6-3D64C91B3986}" dt="2021-12-30T17:39:42.117" v="636" actId="20577"/>
          <ac:spMkLst>
            <pc:docMk/>
            <pc:sldMk cId="1334557841" sldId="278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43849510-459D-B317-BEB6-3D64C91B3986}" dt="2021-12-30T17:33:02.388" v="622" actId="1076"/>
          <ac:spMkLst>
            <pc:docMk/>
            <pc:sldMk cId="1334557841" sldId="278"/>
            <ac:spMk id="4" creationId="{A8F48052-DD01-E94C-B6C8-DBA3C6F82C78}"/>
          </ac:spMkLst>
        </pc:spChg>
        <pc:picChg chg="del">
          <ac:chgData name="Holm, Kristiina M" userId="S::kristiina.holm_helsinki.fi#ext#@sanoma.onmicrosoft.com::13ceec02-1602-438f-9a14-69c3fedc9bc1" providerId="AD" clId="Web-{43849510-459D-B317-BEB6-3D64C91B3986}" dt="2021-12-30T17:17:27.027" v="414"/>
          <ac:picMkLst>
            <pc:docMk/>
            <pc:sldMk cId="1334557841" sldId="278"/>
            <ac:picMk id="5" creationId="{25276B2A-A995-4CE3-8028-3755EAB55321}"/>
          </ac:picMkLst>
        </pc:picChg>
        <pc:picChg chg="add mod ord modCrop">
          <ac:chgData name="Holm, Kristiina M" userId="S::kristiina.holm_helsinki.fi#ext#@sanoma.onmicrosoft.com::13ceec02-1602-438f-9a14-69c3fedc9bc1" providerId="AD" clId="Web-{43849510-459D-B317-BEB6-3D64C91B3986}" dt="2021-12-30T17:32:58.872" v="621" actId="1076"/>
          <ac:picMkLst>
            <pc:docMk/>
            <pc:sldMk cId="1334557841" sldId="278"/>
            <ac:picMk id="6" creationId="{4478AF75-EF3B-4F56-8D89-87F1B3AB1B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10.10.2022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58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630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fi-FI" sz="6600" dirty="0"/>
              <a:t>5. tarkkaavaisuus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86384"/>
          </a:xfrm>
        </p:spPr>
        <p:txBody>
          <a:bodyPr>
            <a:normAutofit fontScale="90000"/>
          </a:bodyPr>
          <a:lstStyle/>
          <a:p>
            <a:r>
              <a:rPr lang="fi-FI" dirty="0"/>
              <a:t>Tarkkaamattomuussokeus ja muutossokeus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71600"/>
            <a:ext cx="9720073" cy="4937760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3200" b="1" dirty="0">
                <a:ea typeface="+mn-lt"/>
                <a:cs typeface="+mn-lt"/>
              </a:rPr>
              <a:t>Tarkkaamattomuussokeus:</a:t>
            </a:r>
            <a:r>
              <a:rPr lang="fi-FI" sz="3200" dirty="0">
                <a:ea typeface="+mn-lt"/>
                <a:cs typeface="+mn-lt"/>
              </a:rPr>
              <a:t> kyvyttömyys havaita näkökentässä olevia odottamattomia ärsykkeitä, koska tarkkaavaisuus on suunnattu muualle </a:t>
            </a:r>
            <a:endParaRPr lang="fi-FI" sz="3200" dirty="0"/>
          </a:p>
          <a:p>
            <a:pPr marL="447675" lvl="2">
              <a:buSzPct val="100000"/>
              <a:buFont typeface="Arial,Sans-Serif" panose="020B0602020104020603" pitchFamily="34" charset="0"/>
              <a:buChar char="•"/>
            </a:pPr>
            <a:r>
              <a:rPr lang="fi-FI" sz="3200" dirty="0"/>
              <a:t>tutkittu esim. Näkymätön Gorilla-tutkimuksilla (Simons &amp; Chabris)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endParaRPr lang="fi-FI" sz="3200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3200" b="1" dirty="0">
                <a:ea typeface="+mn-lt"/>
                <a:cs typeface="+mn-lt"/>
              </a:rPr>
              <a:t>Muutossokeus:</a:t>
            </a:r>
            <a:r>
              <a:rPr lang="fi-FI" sz="3200" dirty="0">
                <a:ea typeface="+mn-lt"/>
                <a:cs typeface="+mn-lt"/>
              </a:rPr>
              <a:t> kyvyttömyys havaita suuriakin muutoksia näkökentässä, jos ne tapahtuvat lyhyen häiriön aikana</a:t>
            </a:r>
            <a:endParaRPr lang="en-US" sz="3200" dirty="0">
              <a:ea typeface="+mn-lt"/>
              <a:cs typeface="+mn-lt"/>
            </a:endParaRPr>
          </a:p>
          <a:p>
            <a:pPr marL="447675" lvl="2">
              <a:buFont typeface="Arial,Sans-Serif" panose="020B0602020104020603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esim. silmien räpäytys, pään asennon korjaaminen</a:t>
            </a:r>
          </a:p>
          <a:p>
            <a:pPr marL="447675" lvl="2">
              <a:buFont typeface="Arial,Sans-Serif" panose="020B0602020104020603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aivot eivät rekisteröi näkökentässä tapahtunutta muutosta</a:t>
            </a:r>
            <a:endParaRPr lang="en-US" sz="3200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endParaRPr lang="fi-FI" sz="3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3 TIETOA KÄSITTELEVÄ IHMINEN,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25281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440020"/>
          </a:xfrm>
        </p:spPr>
        <p:txBody>
          <a:bodyPr>
            <a:normAutofit fontScale="90000"/>
          </a:bodyPr>
          <a:lstStyle/>
          <a:p>
            <a:r>
              <a:rPr lang="fi-FI" dirty="0"/>
              <a:t>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5" y="1177637"/>
            <a:ext cx="6650477" cy="4934168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400" dirty="0">
                <a:ea typeface="+mn-lt"/>
                <a:cs typeface="+mn-lt"/>
              </a:rPr>
              <a:t>Kaikkea aistitietoa ei pystytä käsittelemään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tarkkaavaisuus säätelee aisti-tiedon vastaanottamista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Tarkkaavaisuuden</a:t>
            </a:r>
            <a:r>
              <a:rPr lang="fi-FI" sz="2400" dirty="0">
                <a:ea typeface="+mn-lt"/>
                <a:cs typeface="+mn-lt"/>
              </a:rPr>
              <a:t> avulla poimitaan ärsyketulvasta senhetkisen toiminnan kannalta tärkeä tieto käsiteltäväksi</a:t>
            </a:r>
            <a:endParaRPr lang="fi-FI" sz="2400" dirty="0"/>
          </a:p>
          <a:p>
            <a:pPr marL="264795" lvl="1">
              <a:buFont typeface="Arial,Sans-Serif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tehostaa tarkkaavaisuuden kohteena olevien asioiden käsittelyä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Kohteena ulkoiset tai sisäiset ärsykkeet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Tahatonta ja tahdonalaista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Tarkkaavaisuuteen vaikuttavat esim. motivaatio, skeemat, vireystila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6085" y="6454491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A2ED161-1A9F-4B13-8F50-A6C2255A6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1284"/>
          <a:stretch/>
        </p:blipFill>
        <p:spPr>
          <a:xfrm>
            <a:off x="7973798" y="10"/>
            <a:ext cx="4217856" cy="68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592420"/>
          </a:xfrm>
        </p:spPr>
        <p:txBody>
          <a:bodyPr>
            <a:normAutofit fontScale="90000"/>
          </a:bodyPr>
          <a:lstStyle/>
          <a:p>
            <a:r>
              <a:rPr lang="fi-FI" dirty="0"/>
              <a:t>Tahaton 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77636"/>
            <a:ext cx="5902061" cy="5040284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800" b="1" dirty="0">
                <a:ea typeface="+mn-lt"/>
                <a:cs typeface="+mn-lt"/>
              </a:rPr>
              <a:t>Tahaton tarkkaavaisuus</a:t>
            </a:r>
            <a:r>
              <a:rPr lang="fi-FI" sz="2800" dirty="0">
                <a:ea typeface="+mn-lt"/>
                <a:cs typeface="+mn-lt"/>
              </a:rPr>
              <a:t>: Passiivista, ulkoisten ärsykkeiden ohjaamaa tarkkaavaisuutta</a:t>
            </a:r>
            <a:endParaRPr lang="fi-FI" sz="28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automaattista ja nopeaa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Orientaatioreaktio (orientaatiorefleksi)</a:t>
            </a:r>
            <a:r>
              <a:rPr lang="fi-FI" sz="2800" dirty="0">
                <a:ea typeface="+mn-lt"/>
                <a:cs typeface="+mn-lt"/>
              </a:rPr>
              <a:t>: tarkkaavaisuus suuntautuu automaattisesti kohti yllättävää tai uutta ärsykettä</a:t>
            </a:r>
            <a:endParaRPr lang="fi-FI" sz="28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800" dirty="0"/>
              <a:t>esim. kova ääni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 Ollut evoluutiossa tärkeä ihmislajin selviytymisen kannalta</a:t>
            </a:r>
          </a:p>
          <a:p>
            <a:pPr marL="127635" lvl="1" indent="0">
              <a:buNone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5" name="Kuva 5" descr="Kuva, joka sisältää kohteen ulko, ulkokäyttöön tarkoitettu esine, lumi, auringonlasku&#10;&#10;Kuvaus luotu automaattisesti">
            <a:extLst>
              <a:ext uri="{FF2B5EF4-FFF2-40B4-BE49-F238E27FC236}">
                <a16:creationId xmlns:a16="http://schemas.microsoft.com/office/drawing/2014/main" id="{7B70F090-CF70-4985-BF0A-9A0CCEAC0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12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7118" y="648951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27838" cy="814093"/>
          </a:xfrm>
        </p:spPr>
        <p:txBody>
          <a:bodyPr>
            <a:normAutofit fontScale="90000"/>
          </a:bodyPr>
          <a:lstStyle/>
          <a:p>
            <a:r>
              <a:rPr lang="fi-FI" sz="4800" dirty="0"/>
              <a:t>Tahdonalainen </a:t>
            </a:r>
            <a:br>
              <a:rPr lang="fi-FI" sz="4800" dirty="0"/>
            </a:br>
            <a:r>
              <a:rPr lang="fi-FI" sz="4800" dirty="0"/>
              <a:t>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24000"/>
            <a:ext cx="5902061" cy="488206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Tahdonalainen tarkkaavaisuus:</a:t>
            </a:r>
            <a:r>
              <a:rPr lang="fi-FI" sz="2400" dirty="0">
                <a:ea typeface="+mn-lt"/>
                <a:cs typeface="+mn-lt"/>
              </a:rPr>
              <a:t> tarkkaavaisuus suuntautuu toiminnan tavoitteista käsin, joista ihminen on tietoinen 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Tarkkaavaisuuden kohde valikoidaan aktiivisesti ja tietoisesti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Edellyttää enemmän tiedonkäsittelyn kapasiteettia kuin tahaton tarkkaavaisuus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Tahdonalaisen tarkkaavaisuuden alalajeja: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valikoiva tarkkaavaisuus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jaettu tarkkaavaisuus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  <p:pic>
        <p:nvPicPr>
          <p:cNvPr id="5" name="Kuva 5" descr="Kuva, joka sisältää kohteen henkilö, asettaminen, urheilu&#10;&#10;Kuvaus luotu automaattisesti">
            <a:extLst>
              <a:ext uri="{FF2B5EF4-FFF2-40B4-BE49-F238E27FC236}">
                <a16:creationId xmlns:a16="http://schemas.microsoft.com/office/drawing/2014/main" id="{25276B2A-A995-4CE3-8028-3755EAB55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03257"/>
          </a:xfrm>
        </p:spPr>
        <p:txBody>
          <a:bodyPr>
            <a:normAutofit/>
          </a:bodyPr>
          <a:lstStyle/>
          <a:p>
            <a:r>
              <a:rPr lang="fi-FI" dirty="0"/>
              <a:t>Valikoiva tarkkaavaisuus</a:t>
            </a:r>
          </a:p>
        </p:txBody>
      </p:sp>
      <p:pic>
        <p:nvPicPr>
          <p:cNvPr id="6" name="Kuva 6" descr="Kuva, joka sisältää kohteen lattia, sisä, tuoli, eläminen&#10;&#10;Kuvaus luotu automaattisesti">
            <a:extLst>
              <a:ext uri="{FF2B5EF4-FFF2-40B4-BE49-F238E27FC236}">
                <a16:creationId xmlns:a16="http://schemas.microsoft.com/office/drawing/2014/main" id="{4478AF75-EF3B-4F56-8D89-87F1B3AB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" t="13347" r="-597" b="13745"/>
          <a:stretch/>
        </p:blipFill>
        <p:spPr>
          <a:xfrm>
            <a:off x="1081373" y="2086316"/>
            <a:ext cx="3601365" cy="393896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264" y="1288473"/>
            <a:ext cx="6454343" cy="5020887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Valikoiva tarkkaavaisuus:</a:t>
            </a:r>
            <a:r>
              <a:rPr lang="fi-FI" sz="2800" dirty="0">
                <a:ea typeface="+mn-lt"/>
                <a:cs typeface="+mn-lt"/>
              </a:rPr>
              <a:t> tietoiseen käsittelyyn valikoidaan aktiivisesti jotain tietoa ja muu tieto jätetään huomioimatta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Tarkkaavuustila</a:t>
            </a:r>
            <a:r>
              <a:rPr lang="fi-FI" sz="2800" dirty="0">
                <a:ea typeface="+mn-lt"/>
                <a:cs typeface="+mn-lt"/>
              </a:rPr>
              <a:t>: aivot alkavat tukea valikoivaa tarkkaavuustilaa, kun ihminen keskittyy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Valppaus</a:t>
            </a:r>
            <a:r>
              <a:rPr lang="fi-FI" sz="2800" dirty="0">
                <a:ea typeface="+mn-lt"/>
                <a:cs typeface="+mn-lt"/>
              </a:rPr>
              <a:t>: tarkkaavaisuuden ylläpitäminen pitkäaikaista keskittymistä vaativassa tehtävässä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Valikoivaa tarkkaavaisuutta kuuloaistissa tutkittu dikoottisen kuuntelun kokeella (Cherry)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117" y="645188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5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Dikoottisen kuuntelun koeasetelma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8" name="Sisällön paikkamerkki 7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B820473F-54DE-47FE-903E-1F815B84E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07" y="2061236"/>
            <a:ext cx="7264130" cy="4247489"/>
          </a:xfrm>
        </p:spPr>
      </p:pic>
    </p:spTree>
    <p:extLst>
      <p:ext uri="{BB962C8B-B14F-4D97-AF65-F5344CB8AC3E}">
        <p14:creationId xmlns:p14="http://schemas.microsoft.com/office/powerpoint/2010/main" val="400542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84602"/>
          </a:xfrm>
        </p:spPr>
        <p:txBody>
          <a:bodyPr>
            <a:normAutofit fontScale="90000"/>
          </a:bodyPr>
          <a:lstStyle/>
          <a:p>
            <a:r>
              <a:rPr lang="fi-FI" dirty="0"/>
              <a:t>jaettu tarkkaavaisuus</a:t>
            </a:r>
          </a:p>
        </p:txBody>
      </p:sp>
      <p:pic>
        <p:nvPicPr>
          <p:cNvPr id="6" name="Kuva 6" descr="Kuva, joka sisältää kohteen henkilö, kannettava, tietokone, mies&#10;&#10;Kuvaus luotu automaattisesti">
            <a:extLst>
              <a:ext uri="{FF2B5EF4-FFF2-40B4-BE49-F238E27FC236}">
                <a16:creationId xmlns:a16="http://schemas.microsoft.com/office/drawing/2014/main" id="{4A6586E4-7AC2-4580-897C-B19B30CE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87" y="2158026"/>
            <a:ext cx="2529086" cy="378931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207" y="1177636"/>
            <a:ext cx="7775867" cy="4929064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400" b="1" dirty="0"/>
              <a:t>Jaettu tarkkaavaisuus:</a:t>
            </a:r>
            <a:r>
              <a:rPr lang="fi-FI" sz="2400" dirty="0"/>
              <a:t> tarkkaavaisuutta jaetaan kahteen tai useampaan toimintaan samanaikaisesti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monisuorittaminen</a:t>
            </a:r>
            <a:r>
              <a:rPr lang="fi-FI" sz="2400" dirty="0">
                <a:ea typeface="+mn-lt"/>
                <a:cs typeface="+mn-lt"/>
              </a:rPr>
              <a:t> (multitasking)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Onko todellisuudessa vain nopeaa tarkkaavaisuuden siirtoa kohteiden välillä?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Tietynlaisissa tehtävissä kuormittaa tiedonkäsittelyä ja otsalohkoja</a:t>
            </a:r>
          </a:p>
          <a:p>
            <a:pPr marL="264795" lvl="1">
              <a:buFont typeface="Wingdings 3" panose="020B0604020202020204" pitchFamily="34" charset="0"/>
              <a:buChar char=""/>
            </a:pPr>
            <a:r>
              <a:rPr lang="fi-FI" sz="2400" dirty="0"/>
              <a:t>Esim. uuden asian opettelu, </a:t>
            </a:r>
            <a:r>
              <a:rPr lang="fi-FI" sz="2400" dirty="0">
                <a:ea typeface="+mn-lt"/>
                <a:cs typeface="+mn-lt"/>
              </a:rPr>
              <a:t>monimutkaiset toiminnot, puheen kuuntelu ja lukeminen samanaikaisesti</a:t>
            </a:r>
          </a:p>
          <a:p>
            <a:pPr marL="447675" lvl="2">
              <a:buFont typeface="Wingdings 3" panose="020B0604020202020204" pitchFamily="34" charset="0"/>
              <a:buChar char=""/>
            </a:pPr>
            <a:r>
              <a:rPr lang="fi-FI" sz="2400" dirty="0">
                <a:ea typeface="+mn-lt"/>
                <a:cs typeface="+mn-lt"/>
              </a:rPr>
              <a:t>puhe häiritsee helposti keskittymistä johonkin muuhun; aktivoi automaattisesti aivojen puheen käsittelyn verkostoja</a:t>
            </a:r>
            <a:endParaRPr lang="fi-FI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Toimintojen </a:t>
            </a:r>
            <a:r>
              <a:rPr lang="fi-FI" sz="2400" b="1" dirty="0">
                <a:ea typeface="+mn-lt"/>
                <a:cs typeface="+mn-lt"/>
              </a:rPr>
              <a:t>automatisoituminen</a:t>
            </a:r>
            <a:r>
              <a:rPr lang="fi-FI" sz="2400" dirty="0">
                <a:ea typeface="+mn-lt"/>
                <a:cs typeface="+mn-lt"/>
              </a:rPr>
              <a:t> mahdollistaa jossain määrin rinnakkaisten toimintojen samanaikaisen tekemisen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automatisoituneet toiminnot eivät sido tarkkaavaisuutta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5421" y="6438278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9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717111"/>
          </a:xfrm>
        </p:spPr>
        <p:txBody>
          <a:bodyPr>
            <a:normAutofit fontScale="90000"/>
          </a:bodyPr>
          <a:lstStyle/>
          <a:p>
            <a:r>
              <a:rPr lang="fi-FI" dirty="0"/>
              <a:t>Tarkkaavaisuus ja aivotoiminta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20982"/>
            <a:ext cx="6738688" cy="4688378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Tahdonalainen ja tahaton tarkkaavaisuus lisäävät aktivaatiota aivoissa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Otsalohkot</a:t>
            </a:r>
            <a:r>
              <a:rPr lang="fi-FI" sz="2400" dirty="0">
                <a:ea typeface="+mn-lt"/>
                <a:cs typeface="+mn-lt"/>
              </a:rPr>
              <a:t> keskeiset: tarkkaavaisuuden säätely tapahtuu otsalohkojen varassa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Tarkkaavaisuuden suuntaaminen, ylläpitäminen ja jakaminen vaativat useiden aivoalueiden yhteistyötä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tarkkaavaisuuden eri vaiheet aktivoivat useita eri aivoalueita, mm. tarkkaavaisuuden kohdentaminen päälakilohkoja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Ärsykkeistä riippuen aktivaatio lisääntyy myös </a:t>
            </a:r>
            <a:r>
              <a:rPr lang="fi-FI" sz="2400" b="1" dirty="0">
                <a:ea typeface="+mn-lt"/>
                <a:cs typeface="+mn-lt"/>
              </a:rPr>
              <a:t>ensisijaisilla aistialueilla </a:t>
            </a:r>
            <a:r>
              <a:rPr lang="fi-FI" sz="2400" dirty="0">
                <a:ea typeface="+mn-lt"/>
                <a:cs typeface="+mn-lt"/>
              </a:rPr>
              <a:t>(esim. kuulo-, näkö- ja tuntoaivokuori) tai </a:t>
            </a:r>
            <a:r>
              <a:rPr lang="fi-FI" sz="2400" b="1" dirty="0">
                <a:ea typeface="+mn-lt"/>
                <a:cs typeface="+mn-lt"/>
              </a:rPr>
              <a:t>liikeaivokuorella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9083" y="6437930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6" name="Kuva 5" descr="Kuva, joka sisältää kohteen sininen&#10;&#10;Kuvaus luotu automaattisesti">
            <a:extLst>
              <a:ext uri="{FF2B5EF4-FFF2-40B4-BE49-F238E27FC236}">
                <a16:creationId xmlns:a16="http://schemas.microsoft.com/office/drawing/2014/main" id="{1F24DD82-47B8-4678-9B7D-0B7B47F7E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61" y="65198"/>
            <a:ext cx="2347411" cy="259226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31405C-6160-4465-AC21-980E3DCAB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16" y="2786034"/>
            <a:ext cx="4151172" cy="36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758675"/>
          </a:xfrm>
        </p:spPr>
        <p:txBody>
          <a:bodyPr>
            <a:normAutofit fontScale="90000"/>
          </a:bodyPr>
          <a:lstStyle/>
          <a:p>
            <a:r>
              <a:rPr lang="fi-FI" dirty="0"/>
              <a:t>Näön tarkkaavaisuuden järjestelmät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07127"/>
            <a:ext cx="6066818" cy="4702233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ea typeface="+mn-lt"/>
                <a:cs typeface="+mn-lt"/>
              </a:rPr>
              <a:t>Näön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tarkkaavaisuuden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malli</a:t>
            </a:r>
            <a:r>
              <a:rPr lang="en-US" sz="2800" dirty="0">
                <a:ea typeface="+mn-lt"/>
                <a:cs typeface="+mn-lt"/>
              </a:rPr>
              <a:t> (</a:t>
            </a:r>
            <a:r>
              <a:rPr lang="en-US" sz="2800" dirty="0" err="1">
                <a:ea typeface="+mn-lt"/>
                <a:cs typeface="+mn-lt"/>
              </a:rPr>
              <a:t>Corbetta</a:t>
            </a:r>
            <a:r>
              <a:rPr lang="en-US" sz="2800" dirty="0">
                <a:ea typeface="+mn-lt"/>
                <a:cs typeface="+mn-lt"/>
              </a:rPr>
              <a:t> &amp; Shulman)</a:t>
            </a:r>
            <a:endParaRPr lang="fi-FI" sz="2800" dirty="0"/>
          </a:p>
          <a:p>
            <a:pPr>
              <a:buFont typeface="Arial,Sans-Serif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Dorsaalinen järjestelmä:</a:t>
            </a:r>
            <a:r>
              <a:rPr lang="fi-FI" sz="2800" dirty="0">
                <a:ea typeface="+mn-lt"/>
                <a:cs typeface="+mn-lt"/>
              </a:rPr>
              <a:t> tahdonalaisen tarkkaavaisuuden ohjaamiseen liittyy aktivaatiota otsa- ja päälakilohkojen yläosien alueilla </a:t>
            </a:r>
            <a:endParaRPr lang="en-US" sz="2800" dirty="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</a:t>
            </a:r>
            <a:r>
              <a:rPr lang="fi-FI" sz="2800" b="1" dirty="0" err="1">
                <a:ea typeface="+mn-lt"/>
                <a:cs typeface="+mn-lt"/>
              </a:rPr>
              <a:t>Ventraalinen</a:t>
            </a:r>
            <a:r>
              <a:rPr lang="fi-FI" sz="2800" b="1" dirty="0">
                <a:ea typeface="+mn-lt"/>
                <a:cs typeface="+mn-lt"/>
              </a:rPr>
              <a:t> järjestelmä</a:t>
            </a:r>
            <a:r>
              <a:rPr lang="fi-FI" sz="2800" dirty="0">
                <a:ea typeface="+mn-lt"/>
                <a:cs typeface="+mn-lt"/>
              </a:rPr>
              <a:t>: tahattoman tarkkaavaisuuden ohjaamiseen liittyy aktivaatiota etenkin oikean aivopuoliskon ohimo- ja päälakilohkon liittymäkohdassa sekä otsalohkon alaosan alueella</a:t>
            </a: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0B7153D-3EE8-4B02-AD4F-74C865432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66" y="3124097"/>
            <a:ext cx="2576886" cy="334660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63BA71A-5D0D-40C5-B6C3-E20ED39AF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19" y="56301"/>
            <a:ext cx="3273780" cy="2889111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16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1674EE-9C70-4B65-87AA-3E21011DC85E}">
  <ds:schemaRefs>
    <ds:schemaRef ds:uri="42116817-7e29-4aa7-b7a6-c483eebecbb8"/>
    <ds:schemaRef ds:uri="807aa635-cdf8-4f87-acc5-eeaafee58a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</TotalTime>
  <Words>594</Words>
  <Application>Microsoft Office PowerPoint</Application>
  <PresentationFormat>Laajakuva</PresentationFormat>
  <Paragraphs>67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5. tarkkaavaisuus</vt:lpstr>
      <vt:lpstr>tarkkaavaisuus</vt:lpstr>
      <vt:lpstr>Tahaton tarkkaavaisuus</vt:lpstr>
      <vt:lpstr>Tahdonalainen  tarkkaavaisuus</vt:lpstr>
      <vt:lpstr>Valikoiva tarkkaavaisuus</vt:lpstr>
      <vt:lpstr>Dikoottisen kuuntelun koeasetelma</vt:lpstr>
      <vt:lpstr>jaettu tarkkaavaisuus</vt:lpstr>
      <vt:lpstr>Tarkkaavaisuus ja aivotoiminta</vt:lpstr>
      <vt:lpstr>Näön tarkkaavaisuuden järjestelmät </vt:lpstr>
      <vt:lpstr>Tarkkaamattomuussokeus ja muutossokeus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/>
  <cp:lastModifiedBy>Ikonen Marko</cp:lastModifiedBy>
  <cp:revision>521</cp:revision>
  <dcterms:created xsi:type="dcterms:W3CDTF">2021-05-18T05:21:46Z</dcterms:created>
  <dcterms:modified xsi:type="dcterms:W3CDTF">2022-10-10T11:30:37Z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