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2"/>
  </p:notesMasterIdLst>
  <p:sldIdLst>
    <p:sldId id="256" r:id="rId5"/>
    <p:sldId id="279" r:id="rId6"/>
    <p:sldId id="280" r:id="rId7"/>
    <p:sldId id="281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m, Kristiina M" userId="S::kristiina.holm_helsinki.fi#ext#@sanoma.onmicrosoft.com::13ceec02-1602-438f-9a14-69c3fedc9bc1" providerId="AD" clId="Web-{D420BAF3-F39C-C9FD-1D37-DF0B61772250}"/>
    <pc:docChg chg="modSld">
      <pc:chgData name="Holm, Kristiina M" userId="S::kristiina.holm_helsinki.fi#ext#@sanoma.onmicrosoft.com::13ceec02-1602-438f-9a14-69c3fedc9bc1" providerId="AD" clId="Web-{D420BAF3-F39C-C9FD-1D37-DF0B61772250}" dt="2022-01-01T08:49:25.075" v="1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D420BAF3-F39C-C9FD-1D37-DF0B61772250}" dt="2022-01-01T08:49:25.075" v="1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25.075" v="1" actId="20577"/>
          <ac:spMkLst>
            <pc:docMk/>
            <pc:sldMk cId="1306317318" sldId="277"/>
            <ac:spMk id="4" creationId="{A8F48052-DD01-E94C-B6C8-DBA3C6F82C78}"/>
          </ac:spMkLst>
        </pc:spChg>
      </pc:sldChg>
      <pc:sldChg chg="modSp">
        <pc:chgData name="Holm, Kristiina M" userId="S::kristiina.holm_helsinki.fi#ext#@sanoma.onmicrosoft.com::13ceec02-1602-438f-9a14-69c3fedc9bc1" providerId="AD" clId="Web-{D420BAF3-F39C-C9FD-1D37-DF0B61772250}" dt="2022-01-01T08:49:19.950" v="0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D420BAF3-F39C-C9FD-1D37-DF0B61772250}" dt="2022-01-01T08:49:19.950" v="0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Nea Viljakainen" userId="31f03692-df5d-4046-a9e0-25d0beb92039" providerId="ADAL" clId="{66A4E15D-6433-43E9-AAF0-CB44EA5F08C5}"/>
    <pc:docChg chg="undo custSel modSld">
      <pc:chgData name="Nea Viljakainen" userId="31f03692-df5d-4046-a9e0-25d0beb92039" providerId="ADAL" clId="{66A4E15D-6433-43E9-AAF0-CB44EA5F08C5}" dt="2022-01-27T15:38:38.874" v="3" actId="1076"/>
      <pc:docMkLst>
        <pc:docMk/>
      </pc:docMkLst>
      <pc:sldChg chg="modSp mod">
        <pc:chgData name="Nea Viljakainen" userId="31f03692-df5d-4046-a9e0-25d0beb92039" providerId="ADAL" clId="{66A4E15D-6433-43E9-AAF0-CB44EA5F08C5}" dt="2022-01-27T15:38:38.874" v="3" actId="1076"/>
        <pc:sldMkLst>
          <pc:docMk/>
          <pc:sldMk cId="2413477909" sldId="280"/>
        </pc:sldMkLst>
        <pc:picChg chg="mod">
          <ac:chgData name="Nea Viljakainen" userId="31f03692-df5d-4046-a9e0-25d0beb92039" providerId="ADAL" clId="{66A4E15D-6433-43E9-AAF0-CB44EA5F08C5}" dt="2022-01-27T15:38:34.571" v="2" actId="1076"/>
          <ac:picMkLst>
            <pc:docMk/>
            <pc:sldMk cId="2413477909" sldId="280"/>
            <ac:picMk id="6" creationId="{00000000-0000-0000-0000-000000000000}"/>
          </ac:picMkLst>
        </pc:picChg>
        <pc:picChg chg="mod">
          <ac:chgData name="Nea Viljakainen" userId="31f03692-df5d-4046-a9e0-25d0beb92039" providerId="ADAL" clId="{66A4E15D-6433-43E9-AAF0-CB44EA5F08C5}" dt="2022-01-27T15:38:38.874" v="3" actId="1076"/>
          <ac:picMkLst>
            <pc:docMk/>
            <pc:sldMk cId="2413477909" sldId="280"/>
            <ac:picMk id="8" creationId="{00000000-0000-0000-0000-000000000000}"/>
          </ac:picMkLst>
        </pc:picChg>
      </pc:sldChg>
    </pc:docChg>
  </pc:docChgLst>
  <pc:docChgLst>
    <pc:chgData name="Nea Viljakainen" userId="31f03692-df5d-4046-a9e0-25d0beb92039" providerId="ADAL" clId="{5F0EAC37-351D-4BF8-912D-DD8AEEF0FCD5}"/>
    <pc:docChg chg="undo custSel addSld delSld modSld sldOrd">
      <pc:chgData name="Nea Viljakainen" userId="31f03692-df5d-4046-a9e0-25d0beb92039" providerId="ADAL" clId="{5F0EAC37-351D-4BF8-912D-DD8AEEF0FCD5}" dt="2021-12-21T13:30:22.843" v="900" actId="2696"/>
      <pc:docMkLst>
        <pc:docMk/>
      </pc:docMkLst>
      <pc:sldChg chg="modSp mod modAnim">
        <pc:chgData name="Nea Viljakainen" userId="31f03692-df5d-4046-a9e0-25d0beb92039" providerId="ADAL" clId="{5F0EAC37-351D-4BF8-912D-DD8AEEF0FCD5}" dt="2021-12-15T12:04:16.699" v="877" actId="20577"/>
        <pc:sldMkLst>
          <pc:docMk/>
          <pc:sldMk cId="109857222" sldId="256"/>
        </pc:sldMkLst>
        <pc:spChg chg="mod">
          <ac:chgData name="Nea Viljakainen" userId="31f03692-df5d-4046-a9e0-25d0beb92039" providerId="ADAL" clId="{5F0EAC37-351D-4BF8-912D-DD8AEEF0FCD5}" dt="2021-12-15T11:54:01.751" v="61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2:04:16.699" v="877" actId="20577"/>
          <ac:spMkLst>
            <pc:docMk/>
            <pc:sldMk cId="109857222" sldId="256"/>
            <ac:spMk id="3" creationId="{00000000-0000-0000-0000-000000000000}"/>
          </ac:spMkLst>
        </pc:spChg>
        <pc:spChg chg="mod">
          <ac:chgData name="Nea Viljakainen" userId="31f03692-df5d-4046-a9e0-25d0beb92039" providerId="ADAL" clId="{5F0EAC37-351D-4BF8-912D-DD8AEEF0FCD5}" dt="2021-12-15T11:54:55.668" v="111" actId="20577"/>
          <ac:spMkLst>
            <pc:docMk/>
            <pc:sldMk cId="109857222" sldId="256"/>
            <ac:spMk id="6" creationId="{CA80E3AA-5F2B-49D9-9BA5-74D9B5799A3D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535373956" sldId="257"/>
        </pc:sldMkLst>
      </pc:sldChg>
      <pc:sldChg chg="addSp delSp modSp mod">
        <pc:chgData name="Nea Viljakainen" userId="31f03692-df5d-4046-a9e0-25d0beb92039" providerId="ADAL" clId="{5F0EAC37-351D-4BF8-912D-DD8AEEF0FCD5}" dt="2021-12-15T12:02:32.882" v="642" actId="20577"/>
        <pc:sldMkLst>
          <pc:docMk/>
          <pc:sldMk cId="2555081870" sldId="273"/>
        </pc:sldMkLst>
        <pc:spChg chg="mod">
          <ac:chgData name="Nea Viljakainen" userId="31f03692-df5d-4046-a9e0-25d0beb92039" providerId="ADAL" clId="{5F0EAC37-351D-4BF8-912D-DD8AEEF0FCD5}" dt="2021-12-15T12:02:32.882" v="642" actId="20577"/>
          <ac:spMkLst>
            <pc:docMk/>
            <pc:sldMk cId="2555081870" sldId="273"/>
            <ac:spMk id="2" creationId="{F7A3C51E-AE51-524C-9B44-750755D62869}"/>
          </ac:spMkLst>
        </pc:spChg>
        <pc:spChg chg="mod">
          <ac:chgData name="Nea Viljakainen" userId="31f03692-df5d-4046-a9e0-25d0beb92039" providerId="ADAL" clId="{5F0EAC37-351D-4BF8-912D-DD8AEEF0FCD5}" dt="2021-12-15T12:00:27.643" v="570" actId="20577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Nea Viljakainen" userId="31f03692-df5d-4046-a9e0-25d0beb92039" providerId="ADAL" clId="{5F0EAC37-351D-4BF8-912D-DD8AEEF0FCD5}" dt="2021-12-15T11:56:20.119" v="143"/>
          <ac:spMkLst>
            <pc:docMk/>
            <pc:sldMk cId="2555081870" sldId="273"/>
            <ac:spMk id="4" creationId="{810C28CB-3332-5040-9FDD-5B34D43F38BE}"/>
          </ac:spMkLst>
        </pc:spChg>
        <pc:spChg chg="add mod">
          <ac:chgData name="Nea Viljakainen" userId="31f03692-df5d-4046-a9e0-25d0beb92039" providerId="ADAL" clId="{5F0EAC37-351D-4BF8-912D-DD8AEEF0FCD5}" dt="2021-12-15T11:56:54.040" v="157" actId="20577"/>
          <ac:spMkLst>
            <pc:docMk/>
            <pc:sldMk cId="2555081870" sldId="273"/>
            <ac:spMk id="5" creationId="{EB7CAFAA-5F40-4F64-8EEB-2E918A807408}"/>
          </ac:spMkLst>
        </pc:spChg>
        <pc:picChg chg="del">
          <ac:chgData name="Nea Viljakainen" userId="31f03692-df5d-4046-a9e0-25d0beb92039" providerId="ADAL" clId="{5F0EAC37-351D-4BF8-912D-DD8AEEF0FCD5}" dt="2021-12-15T11:56:32.649" v="144" actId="478"/>
          <ac:picMkLst>
            <pc:docMk/>
            <pc:sldMk cId="2555081870" sldId="273"/>
            <ac:picMk id="1026" creationId="{06F9B118-E5FD-964C-9C7D-FCB3F518FB79}"/>
          </ac:picMkLst>
        </pc:picChg>
      </pc:sldChg>
      <pc:sldChg chg="addSp delSp modSp mod">
        <pc:chgData name="Nea Viljakainen" userId="31f03692-df5d-4046-a9e0-25d0beb92039" providerId="ADAL" clId="{5F0EAC37-351D-4BF8-912D-DD8AEEF0FCD5}" dt="2021-12-15T12:02:09.388" v="632" actId="20577"/>
        <pc:sldMkLst>
          <pc:docMk/>
          <pc:sldMk cId="2176725611" sldId="274"/>
        </pc:sldMkLst>
        <pc:spChg chg="mod">
          <ac:chgData name="Nea Viljakainen" userId="31f03692-df5d-4046-a9e0-25d0beb92039" providerId="ADAL" clId="{5F0EAC37-351D-4BF8-912D-DD8AEEF0FCD5}" dt="2021-12-15T12:02:09.388" v="632" actId="20577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Nea Viljakainen" userId="31f03692-df5d-4046-a9e0-25d0beb92039" providerId="ADAL" clId="{5F0EAC37-351D-4BF8-912D-DD8AEEF0FCD5}" dt="2021-12-15T11:59:40.824" v="423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Nea Viljakainen" userId="31f03692-df5d-4046-a9e0-25d0beb92039" providerId="ADAL" clId="{5F0EAC37-351D-4BF8-912D-DD8AEEF0FCD5}" dt="2021-12-15T11:55:48.519" v="142" actId="20577"/>
          <ac:spMkLst>
            <pc:docMk/>
            <pc:sldMk cId="2176725611" sldId="274"/>
            <ac:spMk id="4" creationId="{A8F48052-DD01-E94C-B6C8-DBA3C6F82C78}"/>
          </ac:spMkLst>
        </pc:spChg>
        <pc:spChg chg="add mod">
          <ac:chgData name="Nea Viljakainen" userId="31f03692-df5d-4046-a9e0-25d0beb92039" providerId="ADAL" clId="{5F0EAC37-351D-4BF8-912D-DD8AEEF0FCD5}" dt="2021-12-15T11:57:13.561" v="161" actId="14100"/>
          <ac:spMkLst>
            <pc:docMk/>
            <pc:sldMk cId="2176725611" sldId="274"/>
            <ac:spMk id="7" creationId="{E1ECFD94-185E-4968-9AF1-77E74571CA67}"/>
          </ac:spMkLst>
        </pc:spChg>
        <pc:picChg chg="del">
          <ac:chgData name="Nea Viljakainen" userId="31f03692-df5d-4046-a9e0-25d0beb92039" providerId="ADAL" clId="{5F0EAC37-351D-4BF8-912D-DD8AEEF0FCD5}" dt="2021-12-15T11:57:03.976" v="158" actId="478"/>
          <ac:picMkLst>
            <pc:docMk/>
            <pc:sldMk cId="2176725611" sldId="274"/>
            <ac:picMk id="3074" creationId="{74478653-29A4-3A42-B0B1-DAE301186A51}"/>
          </ac:picMkLst>
        </pc:pic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099898700" sldId="275"/>
        </pc:sldMkLst>
      </pc:sldChg>
      <pc:sldChg chg="modSp mod ord">
        <pc:chgData name="Nea Viljakainen" userId="31f03692-df5d-4046-a9e0-25d0beb92039" providerId="ADAL" clId="{5F0EAC37-351D-4BF8-912D-DD8AEEF0FCD5}" dt="2021-12-15T12:04:59.666" v="895" actId="20577"/>
        <pc:sldMkLst>
          <pc:docMk/>
          <pc:sldMk cId="4005425183" sldId="276"/>
        </pc:sldMkLst>
        <pc:spChg chg="mod">
          <ac:chgData name="Nea Viljakainen" userId="31f03692-df5d-4046-a9e0-25d0beb92039" providerId="ADAL" clId="{5F0EAC37-351D-4BF8-912D-DD8AEEF0FCD5}" dt="2021-12-15T12:03:24.534" v="716" actId="20577"/>
          <ac:spMkLst>
            <pc:docMk/>
            <pc:sldMk cId="4005425183" sldId="276"/>
            <ac:spMk id="2" creationId="{2FC8E8E0-C9B0-6147-A985-0C2384FA1824}"/>
          </ac:spMkLst>
        </pc:spChg>
        <pc:spChg chg="mod">
          <ac:chgData name="Nea Viljakainen" userId="31f03692-df5d-4046-a9e0-25d0beb92039" providerId="ADAL" clId="{5F0EAC37-351D-4BF8-912D-DD8AEEF0FCD5}" dt="2021-12-15T12:04:59.666" v="895" actId="20577"/>
          <ac:spMkLst>
            <pc:docMk/>
            <pc:sldMk cId="4005425183" sldId="276"/>
            <ac:spMk id="4" creationId="{DBC069A6-26FE-404D-A0B2-F8A48E5CBD76}"/>
          </ac:spMkLst>
        </pc:spChg>
      </pc:sldChg>
      <pc:sldChg chg="add del">
        <pc:chgData name="Nea Viljakainen" userId="31f03692-df5d-4046-a9e0-25d0beb92039" providerId="ADAL" clId="{5F0EAC37-351D-4BF8-912D-DD8AEEF0FCD5}" dt="2021-12-21T13:30:19.823" v="899" actId="2696"/>
        <pc:sldMkLst>
          <pc:docMk/>
          <pc:sldMk cId="31830687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610179991" sldId="277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2582719185" sldId="278"/>
        </pc:sldMkLst>
      </pc:sldChg>
      <pc:sldChg chg="modSp add del mod">
        <pc:chgData name="Nea Viljakainen" userId="31f03692-df5d-4046-a9e0-25d0beb92039" providerId="ADAL" clId="{5F0EAC37-351D-4BF8-912D-DD8AEEF0FCD5}" dt="2021-12-21T13:30:22.843" v="900" actId="2696"/>
        <pc:sldMkLst>
          <pc:docMk/>
          <pc:sldMk cId="2972913290" sldId="278"/>
        </pc:sldMkLst>
        <pc:spChg chg="mod">
          <ac:chgData name="Nea Viljakainen" userId="31f03692-df5d-4046-a9e0-25d0beb92039" providerId="ADAL" clId="{5F0EAC37-351D-4BF8-912D-DD8AEEF0FCD5}" dt="2021-12-21T11:34:52.749" v="898" actId="20577"/>
          <ac:spMkLst>
            <pc:docMk/>
            <pc:sldMk cId="2972913290" sldId="278"/>
            <ac:spMk id="3" creationId="{852ED41E-AFA3-7E44-B34B-610010AA32E4}"/>
          </ac:spMkLst>
        </pc:spChg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1124611021" sldId="279"/>
        </pc:sldMkLst>
      </pc:sldChg>
      <pc:sldChg chg="del">
        <pc:chgData name="Nea Viljakainen" userId="31f03692-df5d-4046-a9e0-25d0beb92039" providerId="ADAL" clId="{5F0EAC37-351D-4BF8-912D-DD8AEEF0FCD5}" dt="2021-12-15T12:04:41.712" v="880" actId="47"/>
        <pc:sldMkLst>
          <pc:docMk/>
          <pc:sldMk cId="3147742105" sldId="280"/>
        </pc:sldMkLst>
      </pc:sldChg>
    </pc:docChg>
  </pc:docChgLst>
  <pc:docChgLst>
    <pc:chgData name="Holm, Kristiina M" userId="S::kristiina.holm_helsinki.fi#ext#@sanoma.onmicrosoft.com::13ceec02-1602-438f-9a14-69c3fedc9bc1" providerId="AD" clId="Web-{6B5AB171-1984-9495-9169-493906492A3D}"/>
    <pc:docChg chg="modSld">
      <pc:chgData name="Holm, Kristiina M" userId="S::kristiina.holm_helsinki.fi#ext#@sanoma.onmicrosoft.com::13ceec02-1602-438f-9a14-69c3fedc9bc1" providerId="AD" clId="Web-{6B5AB171-1984-9495-9169-493906492A3D}" dt="2021-12-31T09:09:30.406" v="2" actId="20577"/>
      <pc:docMkLst>
        <pc:docMk/>
      </pc:docMkLst>
      <pc:sldChg chg="modSp">
        <pc:chgData name="Holm, Kristiina M" userId="S::kristiina.holm_helsinki.fi#ext#@sanoma.onmicrosoft.com::13ceec02-1602-438f-9a14-69c3fedc9bc1" providerId="AD" clId="Web-{6B5AB171-1984-9495-9169-493906492A3D}" dt="2021-12-31T09:09:30.406" v="2" actId="20577"/>
        <pc:sldMkLst>
          <pc:docMk/>
          <pc:sldMk cId="109857222" sldId="256"/>
        </pc:sldMkLst>
        <pc:spChg chg="mod">
          <ac:chgData name="Holm, Kristiina M" userId="S::kristiina.holm_helsinki.fi#ext#@sanoma.onmicrosoft.com::13ceec02-1602-438f-9a14-69c3fedc9bc1" providerId="AD" clId="Web-{6B5AB171-1984-9495-9169-493906492A3D}" dt="2021-12-31T09:09:30.406" v="2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Holm, Kristiina M" userId="S::kristiina.holm_helsinki.fi#ext#@sanoma.onmicrosoft.com::13ceec02-1602-438f-9a14-69c3fedc9bc1" providerId="AD" clId="Web-{CFE267E9-0AFE-4198-500D-3166E0E559D8}"/>
    <pc:docChg chg="addSld modSld">
      <pc:chgData name="Holm, Kristiina M" userId="S::kristiina.holm_helsinki.fi#ext#@sanoma.onmicrosoft.com::13ceec02-1602-438f-9a14-69c3fedc9bc1" providerId="AD" clId="Web-{CFE267E9-0AFE-4198-500D-3166E0E559D8}" dt="2021-12-31T09:07:52.206" v="223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CFE267E9-0AFE-4198-500D-3166E0E559D8}" dt="2021-12-31T09:07:41.455" v="220" actId="1076"/>
        <pc:sldMkLst>
          <pc:docMk/>
          <pc:sldMk cId="2555081870" sldId="273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9:07:38.705" v="219" actId="14100"/>
          <ac:spMkLst>
            <pc:docMk/>
            <pc:sldMk cId="2555081870" sldId="273"/>
            <ac:spMk id="3" creationId="{326DDE45-A503-5A45-A106-78A97ECA3897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1.455" v="220" actId="1076"/>
          <ac:spMkLst>
            <pc:docMk/>
            <pc:sldMk cId="2555081870" sldId="273"/>
            <ac:spMk id="5" creationId="{EB7CAFAA-5F40-4F64-8EEB-2E918A807408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9:07:52.206" v="223" actId="14100"/>
        <pc:sldMkLst>
          <pc:docMk/>
          <pc:sldMk cId="2176725611" sldId="274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46:14.211" v="12" actId="1076"/>
          <ac:spMkLst>
            <pc:docMk/>
            <pc:sldMk cId="2176725611" sldId="274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52.206" v="223" actId="14100"/>
          <ac:spMkLst>
            <pc:docMk/>
            <pc:sldMk cId="2176725611" sldId="274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9:07:48.127" v="221" actId="1076"/>
          <ac:spMkLst>
            <pc:docMk/>
            <pc:sldMk cId="2176725611" sldId="274"/>
            <ac:spMk id="7" creationId="{E1ECFD94-185E-4968-9AF1-77E74571CA67}"/>
          </ac:spMkLst>
        </pc:spChg>
      </pc:sldChg>
      <pc:sldChg chg="modSp">
        <pc:chgData name="Holm, Kristiina M" userId="S::kristiina.holm_helsinki.fi#ext#@sanoma.onmicrosoft.com::13ceec02-1602-438f-9a14-69c3fedc9bc1" providerId="AD" clId="Web-{CFE267E9-0AFE-4198-500D-3166E0E559D8}" dt="2021-12-31T08:59:26.157" v="162" actId="20577"/>
        <pc:sldMkLst>
          <pc:docMk/>
          <pc:sldMk cId="4005425183" sldId="276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9:26.157" v="162" actId="20577"/>
          <ac:spMkLst>
            <pc:docMk/>
            <pc:sldMk cId="4005425183" sldId="276"/>
            <ac:spMk id="2" creationId="{2FC8E8E0-C9B0-6147-A985-0C2384FA1824}"/>
          </ac:spMkLst>
        </pc:spChg>
      </pc:sldChg>
      <pc:sldChg chg="delSp modSp add replId">
        <pc:chgData name="Holm, Kristiina M" userId="S::kristiina.holm_helsinki.fi#ext#@sanoma.onmicrosoft.com::13ceec02-1602-438f-9a14-69c3fedc9bc1" providerId="AD" clId="Web-{CFE267E9-0AFE-4198-500D-3166E0E559D8}" dt="2021-12-31T08:58:14.562" v="123" actId="20577"/>
        <pc:sldMkLst>
          <pc:docMk/>
          <pc:sldMk cId="1306317318" sldId="277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14.562" v="123" actId="20577"/>
          <ac:spMkLst>
            <pc:docMk/>
            <pc:sldMk cId="1306317318" sldId="277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01.106" v="103" actId="20577"/>
          <ac:spMkLst>
            <pc:docMk/>
            <pc:sldMk cId="1306317318" sldId="277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7:57.842" v="112" actId="20577"/>
          <ac:spMkLst>
            <pc:docMk/>
            <pc:sldMk cId="1306317318" sldId="277"/>
            <ac:spMk id="4" creationId="{A8F48052-DD01-E94C-B6C8-DBA3C6F82C78}"/>
          </ac:spMkLst>
        </pc:spChg>
        <pc:spChg chg="del">
          <ac:chgData name="Holm, Kristiina M" userId="S::kristiina.holm_helsinki.fi#ext#@sanoma.onmicrosoft.com::13ceec02-1602-438f-9a14-69c3fedc9bc1" providerId="AD" clId="Web-{CFE267E9-0AFE-4198-500D-3166E0E559D8}" dt="2021-12-31T08:45:35.787" v="1"/>
          <ac:spMkLst>
            <pc:docMk/>
            <pc:sldMk cId="1306317318" sldId="277"/>
            <ac:spMk id="7" creationId="{E1ECFD94-185E-4968-9AF1-77E74571CA67}"/>
          </ac:spMkLst>
        </pc:spChg>
      </pc:sldChg>
      <pc:sldChg chg="modSp add replId">
        <pc:chgData name="Holm, Kristiina M" userId="S::kristiina.holm_helsinki.fi#ext#@sanoma.onmicrosoft.com::13ceec02-1602-438f-9a14-69c3fedc9bc1" providerId="AD" clId="Web-{CFE267E9-0AFE-4198-500D-3166E0E559D8}" dt="2021-12-31T08:59:05.641" v="161" actId="20577"/>
        <pc:sldMkLst>
          <pc:docMk/>
          <pc:sldMk cId="265808681" sldId="278"/>
        </pc:sldMkLst>
        <pc:spChg chg="mod">
          <ac:chgData name="Holm, Kristiina M" userId="S::kristiina.holm_helsinki.fi#ext#@sanoma.onmicrosoft.com::13ceec02-1602-438f-9a14-69c3fedc9bc1" providerId="AD" clId="Web-{CFE267E9-0AFE-4198-500D-3166E0E559D8}" dt="2021-12-31T08:58:08.983" v="118" actId="20577"/>
          <ac:spMkLst>
            <pc:docMk/>
            <pc:sldMk cId="265808681" sldId="278"/>
            <ac:spMk id="2" creationId="{313E3C91-84B1-0F47-B458-2BD07DE19E9B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9:05.641" v="161" actId="20577"/>
          <ac:spMkLst>
            <pc:docMk/>
            <pc:sldMk cId="265808681" sldId="278"/>
            <ac:spMk id="3" creationId="{852ED41E-AFA3-7E44-B34B-610010AA32E4}"/>
          </ac:spMkLst>
        </pc:spChg>
        <pc:spChg chg="mod">
          <ac:chgData name="Holm, Kristiina M" userId="S::kristiina.holm_helsinki.fi#ext#@sanoma.onmicrosoft.com::13ceec02-1602-438f-9a14-69c3fedc9bc1" providerId="AD" clId="Web-{CFE267E9-0AFE-4198-500D-3166E0E559D8}" dt="2021-12-31T08:58:05.264" v="116" actId="20577"/>
          <ac:spMkLst>
            <pc:docMk/>
            <pc:sldMk cId="265808681" sldId="278"/>
            <ac:spMk id="4" creationId="{A8F48052-DD01-E94C-B6C8-DBA3C6F82C78}"/>
          </ac:spMkLst>
        </pc:spChg>
      </pc:sldChg>
    </pc:docChg>
  </pc:docChgLst>
  <pc:docChgLst>
    <pc:chgData name="Nea Viljakainen" userId="S::nea.viljakainen@sanoma.com::31f03692-df5d-4046-a9e0-25d0beb92039" providerId="AD" clId="Web-{6C98309F-EEF2-1A5E-649D-155F6630128A}"/>
    <pc:docChg chg="addSld delSld modSld sldOrd">
      <pc:chgData name="Nea Viljakainen" userId="S::nea.viljakainen@sanoma.com::31f03692-df5d-4046-a9e0-25d0beb92039" providerId="AD" clId="Web-{6C98309F-EEF2-1A5E-649D-155F6630128A}" dt="2022-01-03T15:17:27.635" v="24"/>
      <pc:docMkLst>
        <pc:docMk/>
      </pc:docMkLst>
      <pc:sldChg chg="ord">
        <pc:chgData name="Nea Viljakainen" userId="S::nea.viljakainen@sanoma.com::31f03692-df5d-4046-a9e0-25d0beb92039" providerId="AD" clId="Web-{6C98309F-EEF2-1A5E-649D-155F6630128A}" dt="2022-01-03T15:16:19.117" v="23"/>
        <pc:sldMkLst>
          <pc:docMk/>
          <pc:sldMk cId="265808681" sldId="278"/>
        </pc:sldMkLst>
      </pc:sldChg>
      <pc:sldChg chg="addSp delSp modSp add del replId">
        <pc:chgData name="Nea Viljakainen" userId="S::nea.viljakainen@sanoma.com::31f03692-df5d-4046-a9e0-25d0beb92039" providerId="AD" clId="Web-{6C98309F-EEF2-1A5E-649D-155F6630128A}" dt="2022-01-03T15:17:27.635" v="24"/>
        <pc:sldMkLst>
          <pc:docMk/>
          <pc:sldMk cId="4095396102" sldId="279"/>
        </pc:sldMkLst>
        <pc:spChg chg="mod">
          <ac:chgData name="Nea Viljakainen" userId="S::nea.viljakainen@sanoma.com::31f03692-df5d-4046-a9e0-25d0beb92039" providerId="AD" clId="Web-{6C98309F-EEF2-1A5E-649D-155F6630128A}" dt="2022-01-03T15:01:38.213" v="16" actId="14100"/>
          <ac:spMkLst>
            <pc:docMk/>
            <pc:sldMk cId="4095396102" sldId="279"/>
            <ac:spMk id="2" creationId="{313E3C91-84B1-0F47-B458-2BD07DE19E9B}"/>
          </ac:spMkLst>
        </pc:spChg>
        <pc:spChg chg="mod">
          <ac:chgData name="Nea Viljakainen" userId="S::nea.viljakainen@sanoma.com::31f03692-df5d-4046-a9e0-25d0beb92039" providerId="AD" clId="Web-{6C98309F-EEF2-1A5E-649D-155F6630128A}" dt="2022-01-03T15:16:04.460" v="22" actId="1076"/>
          <ac:spMkLst>
            <pc:docMk/>
            <pc:sldMk cId="4095396102" sldId="279"/>
            <ac:spMk id="3" creationId="{852ED41E-AFA3-7E44-B34B-610010AA32E4}"/>
          </ac:spMkLst>
        </pc:spChg>
        <pc:spChg chg="add del">
          <ac:chgData name="Nea Viljakainen" userId="S::nea.viljakainen@sanoma.com::31f03692-df5d-4046-a9e0-25d0beb92039" providerId="AD" clId="Web-{6C98309F-EEF2-1A5E-649D-155F6630128A}" dt="2022-01-03T15:01:47.433" v="18"/>
          <ac:spMkLst>
            <pc:docMk/>
            <pc:sldMk cId="4095396102" sldId="279"/>
            <ac:spMk id="6" creationId="{FC103E93-EFF0-49BD-9D1F-01100C9333D8}"/>
          </ac:spMkLst>
        </pc:spChg>
        <pc:spChg chg="del">
          <ac:chgData name="Nea Viljakainen" userId="S::nea.viljakainen@sanoma.com::31f03692-df5d-4046-a9e0-25d0beb92039" providerId="AD" clId="Web-{6C98309F-EEF2-1A5E-649D-155F6630128A}" dt="2022-01-03T15:00:55.696" v="2"/>
          <ac:spMkLst>
            <pc:docMk/>
            <pc:sldMk cId="4095396102" sldId="279"/>
            <ac:spMk id="7" creationId="{E1ECFD94-185E-4968-9AF1-77E74571CA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11.10.2022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6.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Havaitsemisen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perusteet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033681"/>
          </a:xfrm>
        </p:spPr>
        <p:txBody>
          <a:bodyPr>
            <a:normAutofit fontScale="90000"/>
          </a:bodyPr>
          <a:lstStyle/>
          <a:p>
            <a:r>
              <a:rPr lang="fi-FI" dirty="0"/>
              <a:t>Aistiminen ja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1447060"/>
            <a:ext cx="7258780" cy="5144599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800" b="1" dirty="0">
                <a:ea typeface="+mn-lt"/>
                <a:cs typeface="+mn-lt"/>
              </a:rPr>
              <a:t>Aistiminen: </a:t>
            </a:r>
            <a:r>
              <a:rPr lang="fi-FI" sz="2800" dirty="0">
                <a:ea typeface="+mn-lt"/>
                <a:cs typeface="+mn-lt"/>
              </a:rPr>
              <a:t>aistitiedon vastaanottamista aistielimellä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aistinelin ottaa vastaan </a:t>
            </a:r>
            <a:r>
              <a:rPr lang="fi-FI" sz="2800" b="1" dirty="0">
                <a:ea typeface="+mn-lt"/>
                <a:cs typeface="+mn-lt"/>
              </a:rPr>
              <a:t>ärsykkeitä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ärsyke tarkoittaa mitä tahansa aistitietoa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800" b="1" dirty="0">
                <a:ea typeface="+mn-lt"/>
                <a:cs typeface="+mn-lt"/>
              </a:rPr>
              <a:t>aistinreseptori: </a:t>
            </a:r>
            <a:r>
              <a:rPr lang="fi-FI" sz="2800" dirty="0">
                <a:ea typeface="+mn-lt"/>
                <a:cs typeface="+mn-lt"/>
              </a:rPr>
              <a:t>solu, joka ottaa vastaan ärsykkeen ja muuttaa sen hermoimpulsseiksi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Havaitseminen: </a:t>
            </a:r>
            <a:r>
              <a:rPr lang="fi-FI" sz="2800" dirty="0">
                <a:ea typeface="+mn-lt"/>
                <a:cs typeface="+mn-lt"/>
              </a:rPr>
              <a:t>merkityksen tai tulkinnan antamista aistitiedolle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Kuusi aistia: </a:t>
            </a:r>
            <a:r>
              <a:rPr lang="fi-FI" sz="2800" dirty="0">
                <a:ea typeface="+mn-lt"/>
                <a:cs typeface="+mn-lt"/>
              </a:rPr>
              <a:t>aistit ovat näkö, kuulo, maku, haju, tunto ja tasapainoaisti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10" y="1633491"/>
            <a:ext cx="3334338" cy="4471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7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228928" cy="480104"/>
          </a:xfrm>
        </p:spPr>
        <p:txBody>
          <a:bodyPr>
            <a:normAutofit fontScale="90000"/>
          </a:bodyPr>
          <a:lstStyle/>
          <a:p>
            <a:r>
              <a:rPr lang="fi-FI" dirty="0"/>
              <a:t>Aistiminen aivoissa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154097"/>
            <a:ext cx="6397604" cy="4958525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Aistinelimestä aivojen syviin osiin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aistitieto kulkee aistinelimen aistireseptorista ensin aivojen syviin osiin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talamus</a:t>
            </a:r>
            <a:r>
              <a:rPr lang="fi-FI" sz="2400" dirty="0">
                <a:ea typeface="+mn-lt"/>
                <a:cs typeface="+mn-lt"/>
              </a:rPr>
              <a:t>: väliasema aivokuoren ja aivojen syvempien osien välillä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hajuaistitieto kulkee suoraan aistinelimestä aivokuorelle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Aivojen syvistä osista aivokuorelle</a:t>
            </a:r>
            <a:endParaRPr lang="fi-FI" sz="2400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dirty="0"/>
              <a:t>Talamuksesta on hermoyhteydet aivokuoren </a:t>
            </a:r>
            <a:r>
              <a:rPr lang="fi-FI" sz="2400" b="1" dirty="0"/>
              <a:t>ensisijaisille aistialueille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Aivokuoren alapuoliset osat ovat tärkeitä havainnon kannalta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Mantelitumake on tärkeä havainnon tunnesisällön käsittelemisessä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1429" y="1748901"/>
            <a:ext cx="1142101" cy="41264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3530" y="1748901"/>
            <a:ext cx="3314700" cy="412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477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675413"/>
          </a:xfrm>
        </p:spPr>
        <p:txBody>
          <a:bodyPr>
            <a:normAutofit fontScale="90000"/>
          </a:bodyPr>
          <a:lstStyle/>
          <a:p>
            <a:r>
              <a:rPr lang="fi-FI" dirty="0"/>
              <a:t>Sama aistimus, eri havainto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260629"/>
            <a:ext cx="6948020" cy="492710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Vaikka aistimus on sama, ihmisten havainto voi olla 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Havaintokehä</a:t>
            </a:r>
            <a:r>
              <a:rPr lang="fi-FI" sz="2400" dirty="0">
                <a:ea typeface="+mn-lt"/>
                <a:cs typeface="+mn-lt"/>
              </a:rPr>
              <a:t>: aistitietoa tulkitaan aktiivisen </a:t>
            </a:r>
            <a:r>
              <a:rPr lang="fi-FI" sz="2400" b="1" dirty="0">
                <a:ea typeface="+mn-lt"/>
                <a:cs typeface="+mn-lt"/>
              </a:rPr>
              <a:t>skeeman</a:t>
            </a:r>
            <a:r>
              <a:rPr lang="fi-FI" sz="2400" dirty="0">
                <a:ea typeface="+mn-lt"/>
                <a:cs typeface="+mn-lt"/>
              </a:rPr>
              <a:t> mukaisesti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havainto on tulkinta aistitiedosta</a:t>
            </a:r>
          </a:p>
          <a:p>
            <a:pPr marL="128016" lvl="1" indent="0">
              <a:buNone/>
            </a:pPr>
            <a:endParaRPr lang="fi-FI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 err="1"/>
              <a:t>Ulric</a:t>
            </a:r>
            <a:r>
              <a:rPr lang="fi-FI" sz="2400" b="1" dirty="0"/>
              <a:t> </a:t>
            </a:r>
            <a:r>
              <a:rPr lang="fi-FI" sz="2400" b="1" dirty="0" err="1"/>
              <a:t>Neisserin</a:t>
            </a:r>
            <a:r>
              <a:rPr lang="fi-FI" sz="2400" b="1" dirty="0"/>
              <a:t> havaintokehän kolme vaihetta: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sz="2400" dirty="0"/>
              <a:t>aktiiviset skeemat suuntaavat tarkkaavaisuutta ja ohjaavat tiedonhakua etsimään skeemaa tukevaa tietoa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sz="2400" dirty="0"/>
              <a:t>uutta tietoa tulkitaan aktiivisten skeemojen mukaisesti</a:t>
            </a:r>
          </a:p>
          <a:p>
            <a:pPr marL="630936" lvl="1" indent="-457200">
              <a:buFont typeface="+mj-lt"/>
              <a:buAutoNum type="arabicPeriod"/>
            </a:pPr>
            <a:r>
              <a:rPr lang="fi-FI" sz="2400" dirty="0"/>
              <a:t>jos uusi tieto tukee aktiivista skeemaa, se vahvistuu; jos tieto on skeeman kanssa ristiriidassa, skeema saattaa vaihtua</a:t>
            </a:r>
          </a:p>
          <a:p>
            <a:pPr marL="630936" lvl="1" indent="-457200">
              <a:buFont typeface="+mj-lt"/>
              <a:buAutoNum type="arabicPeriod"/>
            </a:pPr>
            <a:endParaRPr lang="fi-FI" sz="2000" dirty="0"/>
          </a:p>
          <a:p>
            <a:pPr>
              <a:buFont typeface="Tw Cen MT" panose="020B0604020202020204" pitchFamily="34" charset="0"/>
              <a:buChar char=" 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0715" y="306712"/>
            <a:ext cx="42767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98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817532"/>
          </a:xfrm>
        </p:spPr>
        <p:txBody>
          <a:bodyPr>
            <a:normAutofit fontScale="90000"/>
          </a:bodyPr>
          <a:lstStyle/>
          <a:p>
            <a:r>
              <a:rPr lang="fi-FI" dirty="0"/>
              <a:t>Ärsykelähtöinen ja skeemalähtöinen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1580226"/>
            <a:ext cx="10164928" cy="475203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800" b="1" dirty="0"/>
              <a:t>Ärsykelähtöinen prosessointi (</a:t>
            </a:r>
            <a:r>
              <a:rPr lang="fi-FI" sz="2800" b="1" dirty="0" err="1"/>
              <a:t>bottom-up</a:t>
            </a:r>
            <a:r>
              <a:rPr lang="fi-FI" sz="2800" b="1" dirty="0"/>
              <a:t> –prosessointi): </a:t>
            </a:r>
            <a:r>
              <a:rPr lang="fi-FI" sz="2800" dirty="0"/>
              <a:t>tiedon käsittely ilman valmista tai sopivaa skeemaa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b="1" dirty="0"/>
              <a:t> Skeemalähtöinen prosessointi (top-</a:t>
            </a:r>
            <a:r>
              <a:rPr lang="fi-FI" sz="2800" b="1" dirty="0" err="1"/>
              <a:t>down</a:t>
            </a:r>
            <a:r>
              <a:rPr lang="fi-FI" sz="2800" b="1" dirty="0"/>
              <a:t> –prosessointi): </a:t>
            </a:r>
            <a:r>
              <a:rPr lang="fi-FI" sz="2800" dirty="0"/>
              <a:t>tiedon käsittely, joka lähtee liikkeelle sisäisistä malleista tai skeemoista</a:t>
            </a:r>
            <a:endParaRPr lang="fi-FI" sz="28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800" dirty="0"/>
              <a:t> ärsykelähtöistä prosessointia tarvitaan tilanteissa, joissa aistitieto on vierasta tai sitä ei osata luokitella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800" dirty="0"/>
              <a:t> skeemalähtöistä prosessointia tarvitaan aistitiedon luokitteluun ja antamaan aistitiedolle tulkinta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237790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764190"/>
          </a:xfrm>
        </p:spPr>
        <p:txBody>
          <a:bodyPr>
            <a:normAutofit fontScale="90000"/>
          </a:bodyPr>
          <a:lstStyle/>
          <a:p>
            <a:r>
              <a:rPr lang="fi-FI" dirty="0"/>
              <a:t>Moniaistinen havaitseminen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349407"/>
            <a:ext cx="6696486" cy="4763216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800" b="1" dirty="0">
                <a:ea typeface="+mn-lt"/>
                <a:cs typeface="+mn-lt"/>
              </a:rPr>
              <a:t>Moniaistinen havaitseminen: </a:t>
            </a:r>
            <a:r>
              <a:rPr lang="fi-FI" sz="2800" dirty="0">
                <a:ea typeface="+mn-lt"/>
                <a:cs typeface="+mn-lt"/>
              </a:rPr>
              <a:t>havaitseminen monen aistin avulla samanaikaisesti</a:t>
            </a:r>
            <a:endParaRPr lang="fi-FI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nopeuttaa havaitsemista ja havaintotarkkuutta etenkin epäselvissä tilanteissa: esimerkiksi meluisassa ruokalassa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Suurin osa arkisista havainnoista on moniaistisia: ruoka tuoksuu ja maistuu, keskustellessa toisen ihmisen puhe nähdään ja kuullaan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 </a:t>
            </a:r>
            <a:r>
              <a:rPr lang="fi-FI" sz="2800" b="1" dirty="0" err="1"/>
              <a:t>McGurk</a:t>
            </a:r>
            <a:r>
              <a:rPr lang="fi-FI" sz="2800" b="1" dirty="0"/>
              <a:t>-efekti:</a:t>
            </a:r>
            <a:r>
              <a:rPr lang="fi-FI" sz="2800" dirty="0"/>
              <a:t> ristiriitainen näkö- ja kuulotieto saavat aikaan havainnon, joka ei vastaa kumpaakaan aistitietoa 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1" y="2286085"/>
            <a:ext cx="3980930" cy="260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7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717200" cy="879600"/>
          </a:xfrm>
        </p:spPr>
        <p:txBody>
          <a:bodyPr>
            <a:normAutofit fontScale="90000"/>
          </a:bodyPr>
          <a:lstStyle/>
          <a:p>
            <a:r>
              <a:rPr lang="fi-FI" dirty="0"/>
              <a:t>Aistipuutokset ja aistien menettäminen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553592"/>
            <a:ext cx="7288599" cy="4719191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Aistipuutos: </a:t>
            </a:r>
            <a:r>
              <a:rPr lang="fi-FI" sz="2400" dirty="0">
                <a:ea typeface="+mn-lt"/>
                <a:cs typeface="+mn-lt"/>
              </a:rPr>
              <a:t>tilanne, jossa aisti ei toimi tyypilliseen tapaan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aistipuutos voi olla synnynnäinen tai jonkin vamman seuraus</a:t>
            </a:r>
            <a:r>
              <a:rPr lang="fi-FI" sz="2400" b="1" dirty="0">
                <a:ea typeface="+mn-lt"/>
                <a:cs typeface="+mn-lt"/>
              </a:rPr>
              <a:t> </a:t>
            </a:r>
          </a:p>
          <a:p>
            <a:pPr marL="128016" lvl="1" indent="0">
              <a:buNone/>
            </a:pPr>
            <a:endParaRPr lang="fi-FI" sz="2000" b="1" dirty="0">
              <a:ea typeface="+mn-lt"/>
              <a:cs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Kompensaatio: </a:t>
            </a:r>
            <a:r>
              <a:rPr lang="fi-FI" sz="2400" dirty="0">
                <a:ea typeface="+mn-lt"/>
                <a:cs typeface="+mn-lt"/>
              </a:rPr>
              <a:t>puuttuvan toiminnon, kuten aistin, korvaaminen muilla toiminnoilla tai aisteilla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esimerkiksi pistekirjoitus: lukeminen tuntoaistilla näköaistin sijaan</a:t>
            </a:r>
            <a:endParaRPr lang="fi-FI" sz="20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000" u="sng" dirty="0">
                <a:ea typeface="+mn-lt"/>
                <a:cs typeface="+mn-lt"/>
              </a:rPr>
              <a:t>Aistipuutos aivoissa</a:t>
            </a:r>
            <a:r>
              <a:rPr lang="fi-FI" sz="2000" dirty="0">
                <a:ea typeface="+mn-lt"/>
                <a:cs typeface="+mn-lt"/>
              </a:rPr>
              <a:t>: muut aistit ottavat käyttöön aivoalueet, joita jokin toinen aisti ei käytä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Syntymäsokeilla takaraivolohkojen näköaivokuori usein kehittyy käsittelemään kuulotietoa</a:t>
            </a:r>
            <a:endParaRPr lang="fi-FI" sz="2000" dirty="0"/>
          </a:p>
          <a:p>
            <a:pPr>
              <a:buFont typeface="Tw Cen MT" panose="020B0604020202020204" pitchFamily="34" charset="0"/>
              <a:buChar char=" 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771" y="1162119"/>
            <a:ext cx="3042081" cy="428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52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AACAE-6EB8-45E6-9D80-77184C5DED69}">
  <ds:schemaRefs>
    <ds:schemaRef ds:uri="42116817-7e29-4aa7-b7a6-c483eebecbb8"/>
    <ds:schemaRef ds:uri="http://purl.org/dc/terms/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13406</TotalTime>
  <Words>469</Words>
  <Application>Microsoft Office PowerPoint</Application>
  <PresentationFormat>Laajakuva</PresentationFormat>
  <Paragraphs>52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Tw Cen MT Condensed</vt:lpstr>
      <vt:lpstr>Wingdings 3</vt:lpstr>
      <vt:lpstr>Integraali</vt:lpstr>
      <vt:lpstr>6. Havaitsemisen perusteet</vt:lpstr>
      <vt:lpstr>Aistiminen ja havaitseminen</vt:lpstr>
      <vt:lpstr>Aistiminen aivoissa</vt:lpstr>
      <vt:lpstr>Sama aistimus, eri havainto</vt:lpstr>
      <vt:lpstr>Ärsykelähtöinen ja skeemalähtöinen havaitseminen</vt:lpstr>
      <vt:lpstr>Moniaistinen havaitseminen</vt:lpstr>
      <vt:lpstr>Aistipuutokset ja aistien menettäminen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marko ikonen</cp:lastModifiedBy>
  <cp:revision>667</cp:revision>
  <dcterms:created xsi:type="dcterms:W3CDTF">2021-05-18T05:21:46Z</dcterms:created>
  <dcterms:modified xsi:type="dcterms:W3CDTF">2022-10-11T17:16:40Z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