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6"/>
  </p:notesMasterIdLst>
  <p:sldIdLst>
    <p:sldId id="256" r:id="rId5"/>
    <p:sldId id="279" r:id="rId6"/>
    <p:sldId id="280" r:id="rId7"/>
    <p:sldId id="281" r:id="rId8"/>
    <p:sldId id="283" r:id="rId9"/>
    <p:sldId id="286" r:id="rId10"/>
    <p:sldId id="291" r:id="rId11"/>
    <p:sldId id="290" r:id="rId12"/>
    <p:sldId id="289" r:id="rId13"/>
    <p:sldId id="284" r:id="rId14"/>
    <p:sldId id="28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3B8BC2-4E4D-4941-AE7E-CBD0B4639DBE}" v="1" dt="2022-01-27T15:32:55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m, Kristiina M" userId="S::kristiina.holm_helsinki.fi#ext#@sanoma.onmicrosoft.com::13ceec02-1602-438f-9a14-69c3fedc9bc1" providerId="AD" clId="Web-{D420BAF3-F39C-C9FD-1D37-DF0B61772250}"/>
    <pc:docChg chg="modSld">
      <pc:chgData name="Holm, Kristiina M" userId="S::kristiina.holm_helsinki.fi#ext#@sanoma.onmicrosoft.com::13ceec02-1602-438f-9a14-69c3fedc9bc1" providerId="AD" clId="Web-{D420BAF3-F39C-C9FD-1D37-DF0B61772250}" dt="2022-01-01T08:49:25.075" v="1" actId="20577"/>
      <pc:docMkLst>
        <pc:docMk/>
      </pc:docMkLst>
      <pc:sldChg chg="modSp">
        <pc:chgData name="Holm, Kristiina M" userId="S::kristiina.holm_helsinki.fi#ext#@sanoma.onmicrosoft.com::13ceec02-1602-438f-9a14-69c3fedc9bc1" providerId="AD" clId="Web-{D420BAF3-F39C-C9FD-1D37-DF0B61772250}" dt="2022-01-01T08:49:25.075" v="1" actId="20577"/>
        <pc:sldMkLst>
          <pc:docMk/>
          <pc:sldMk cId="1306317318" sldId="277"/>
        </pc:sldMkLst>
        <pc:spChg chg="mod">
          <ac:chgData name="Holm, Kristiina M" userId="S::kristiina.holm_helsinki.fi#ext#@sanoma.onmicrosoft.com::13ceec02-1602-438f-9a14-69c3fedc9bc1" providerId="AD" clId="Web-{D420BAF3-F39C-C9FD-1D37-DF0B61772250}" dt="2022-01-01T08:49:25.075" v="1" actId="20577"/>
          <ac:spMkLst>
            <pc:docMk/>
            <pc:sldMk cId="1306317318" sldId="277"/>
            <ac:spMk id="4" creationId="{A8F48052-DD01-E94C-B6C8-DBA3C6F82C78}"/>
          </ac:spMkLst>
        </pc:spChg>
      </pc:sldChg>
      <pc:sldChg chg="modSp">
        <pc:chgData name="Holm, Kristiina M" userId="S::kristiina.holm_helsinki.fi#ext#@sanoma.onmicrosoft.com::13ceec02-1602-438f-9a14-69c3fedc9bc1" providerId="AD" clId="Web-{D420BAF3-F39C-C9FD-1D37-DF0B61772250}" dt="2022-01-01T08:49:19.950" v="0" actId="20577"/>
        <pc:sldMkLst>
          <pc:docMk/>
          <pc:sldMk cId="265808681" sldId="278"/>
        </pc:sldMkLst>
        <pc:spChg chg="mod">
          <ac:chgData name="Holm, Kristiina M" userId="S::kristiina.holm_helsinki.fi#ext#@sanoma.onmicrosoft.com::13ceec02-1602-438f-9a14-69c3fedc9bc1" providerId="AD" clId="Web-{D420BAF3-F39C-C9FD-1D37-DF0B61772250}" dt="2022-01-01T08:49:19.950" v="0" actId="20577"/>
          <ac:spMkLst>
            <pc:docMk/>
            <pc:sldMk cId="265808681" sldId="278"/>
            <ac:spMk id="4" creationId="{A8F48052-DD01-E94C-B6C8-DBA3C6F82C78}"/>
          </ac:spMkLst>
        </pc:spChg>
      </pc:sldChg>
    </pc:docChg>
  </pc:docChgLst>
  <pc:docChgLst>
    <pc:chgData name="Nea Viljakainen" userId="31f03692-df5d-4046-a9e0-25d0beb92039" providerId="ADAL" clId="{5F0EAC37-351D-4BF8-912D-DD8AEEF0FCD5}"/>
    <pc:docChg chg="undo custSel addSld delSld modSld sldOrd">
      <pc:chgData name="Nea Viljakainen" userId="31f03692-df5d-4046-a9e0-25d0beb92039" providerId="ADAL" clId="{5F0EAC37-351D-4BF8-912D-DD8AEEF0FCD5}" dt="2021-12-21T13:30:22.843" v="900" actId="2696"/>
      <pc:docMkLst>
        <pc:docMk/>
      </pc:docMkLst>
      <pc:sldChg chg="modSp mod modAnim">
        <pc:chgData name="Nea Viljakainen" userId="31f03692-df5d-4046-a9e0-25d0beb92039" providerId="ADAL" clId="{5F0EAC37-351D-4BF8-912D-DD8AEEF0FCD5}" dt="2021-12-15T12:04:16.699" v="877" actId="20577"/>
        <pc:sldMkLst>
          <pc:docMk/>
          <pc:sldMk cId="109857222" sldId="256"/>
        </pc:sldMkLst>
        <pc:spChg chg="mod">
          <ac:chgData name="Nea Viljakainen" userId="31f03692-df5d-4046-a9e0-25d0beb92039" providerId="ADAL" clId="{5F0EAC37-351D-4BF8-912D-DD8AEEF0FCD5}" dt="2021-12-15T11:54:01.751" v="6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Nea Viljakainen" userId="31f03692-df5d-4046-a9e0-25d0beb92039" providerId="ADAL" clId="{5F0EAC37-351D-4BF8-912D-DD8AEEF0FCD5}" dt="2021-12-15T12:04:16.699" v="877" actId="20577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Nea Viljakainen" userId="31f03692-df5d-4046-a9e0-25d0beb92039" providerId="ADAL" clId="{5F0EAC37-351D-4BF8-912D-DD8AEEF0FCD5}" dt="2021-12-15T11:54:55.668" v="111" actId="20577"/>
          <ac:spMkLst>
            <pc:docMk/>
            <pc:sldMk cId="109857222" sldId="256"/>
            <ac:spMk id="6" creationId="{CA80E3AA-5F2B-49D9-9BA5-74D9B5799A3D}"/>
          </ac:spMkLst>
        </pc:spChg>
      </pc:sldChg>
      <pc:sldChg chg="del">
        <pc:chgData name="Nea Viljakainen" userId="31f03692-df5d-4046-a9e0-25d0beb92039" providerId="ADAL" clId="{5F0EAC37-351D-4BF8-912D-DD8AEEF0FCD5}" dt="2021-12-15T12:04:41.712" v="880" actId="47"/>
        <pc:sldMkLst>
          <pc:docMk/>
          <pc:sldMk cId="1535373956" sldId="257"/>
        </pc:sldMkLst>
      </pc:sldChg>
      <pc:sldChg chg="addSp delSp modSp mod">
        <pc:chgData name="Nea Viljakainen" userId="31f03692-df5d-4046-a9e0-25d0beb92039" providerId="ADAL" clId="{5F0EAC37-351D-4BF8-912D-DD8AEEF0FCD5}" dt="2021-12-15T12:02:32.882" v="642" actId="20577"/>
        <pc:sldMkLst>
          <pc:docMk/>
          <pc:sldMk cId="2555081870" sldId="273"/>
        </pc:sldMkLst>
        <pc:spChg chg="mod">
          <ac:chgData name="Nea Viljakainen" userId="31f03692-df5d-4046-a9e0-25d0beb92039" providerId="ADAL" clId="{5F0EAC37-351D-4BF8-912D-DD8AEEF0FCD5}" dt="2021-12-15T12:02:32.882" v="642" actId="20577"/>
          <ac:spMkLst>
            <pc:docMk/>
            <pc:sldMk cId="2555081870" sldId="273"/>
            <ac:spMk id="2" creationId="{F7A3C51E-AE51-524C-9B44-750755D62869}"/>
          </ac:spMkLst>
        </pc:spChg>
        <pc:spChg chg="mod">
          <ac:chgData name="Nea Viljakainen" userId="31f03692-df5d-4046-a9e0-25d0beb92039" providerId="ADAL" clId="{5F0EAC37-351D-4BF8-912D-DD8AEEF0FCD5}" dt="2021-12-15T12:00:27.643" v="570" actId="20577"/>
          <ac:spMkLst>
            <pc:docMk/>
            <pc:sldMk cId="2555081870" sldId="273"/>
            <ac:spMk id="3" creationId="{326DDE45-A503-5A45-A106-78A97ECA3897}"/>
          </ac:spMkLst>
        </pc:spChg>
        <pc:spChg chg="mod">
          <ac:chgData name="Nea Viljakainen" userId="31f03692-df5d-4046-a9e0-25d0beb92039" providerId="ADAL" clId="{5F0EAC37-351D-4BF8-912D-DD8AEEF0FCD5}" dt="2021-12-15T11:56:20.119" v="143"/>
          <ac:spMkLst>
            <pc:docMk/>
            <pc:sldMk cId="2555081870" sldId="273"/>
            <ac:spMk id="4" creationId="{810C28CB-3332-5040-9FDD-5B34D43F38BE}"/>
          </ac:spMkLst>
        </pc:spChg>
        <pc:spChg chg="add mod">
          <ac:chgData name="Nea Viljakainen" userId="31f03692-df5d-4046-a9e0-25d0beb92039" providerId="ADAL" clId="{5F0EAC37-351D-4BF8-912D-DD8AEEF0FCD5}" dt="2021-12-15T11:56:54.040" v="157" actId="20577"/>
          <ac:spMkLst>
            <pc:docMk/>
            <pc:sldMk cId="2555081870" sldId="273"/>
            <ac:spMk id="5" creationId="{EB7CAFAA-5F40-4F64-8EEB-2E918A807408}"/>
          </ac:spMkLst>
        </pc:spChg>
        <pc:picChg chg="del">
          <ac:chgData name="Nea Viljakainen" userId="31f03692-df5d-4046-a9e0-25d0beb92039" providerId="ADAL" clId="{5F0EAC37-351D-4BF8-912D-DD8AEEF0FCD5}" dt="2021-12-15T11:56:32.649" v="144" actId="478"/>
          <ac:picMkLst>
            <pc:docMk/>
            <pc:sldMk cId="2555081870" sldId="273"/>
            <ac:picMk id="1026" creationId="{06F9B118-E5FD-964C-9C7D-FCB3F518FB79}"/>
          </ac:picMkLst>
        </pc:picChg>
      </pc:sldChg>
      <pc:sldChg chg="addSp delSp modSp mod">
        <pc:chgData name="Nea Viljakainen" userId="31f03692-df5d-4046-a9e0-25d0beb92039" providerId="ADAL" clId="{5F0EAC37-351D-4BF8-912D-DD8AEEF0FCD5}" dt="2021-12-15T12:02:09.388" v="632" actId="20577"/>
        <pc:sldMkLst>
          <pc:docMk/>
          <pc:sldMk cId="2176725611" sldId="274"/>
        </pc:sldMkLst>
        <pc:spChg chg="mod">
          <ac:chgData name="Nea Viljakainen" userId="31f03692-df5d-4046-a9e0-25d0beb92039" providerId="ADAL" clId="{5F0EAC37-351D-4BF8-912D-DD8AEEF0FCD5}" dt="2021-12-15T12:02:09.388" v="632" actId="20577"/>
          <ac:spMkLst>
            <pc:docMk/>
            <pc:sldMk cId="2176725611" sldId="274"/>
            <ac:spMk id="2" creationId="{313E3C91-84B1-0F47-B458-2BD07DE19E9B}"/>
          </ac:spMkLst>
        </pc:spChg>
        <pc:spChg chg="mod">
          <ac:chgData name="Nea Viljakainen" userId="31f03692-df5d-4046-a9e0-25d0beb92039" providerId="ADAL" clId="{5F0EAC37-351D-4BF8-912D-DD8AEEF0FCD5}" dt="2021-12-15T11:59:40.824" v="423"/>
          <ac:spMkLst>
            <pc:docMk/>
            <pc:sldMk cId="2176725611" sldId="274"/>
            <ac:spMk id="3" creationId="{852ED41E-AFA3-7E44-B34B-610010AA32E4}"/>
          </ac:spMkLst>
        </pc:spChg>
        <pc:spChg chg="mod">
          <ac:chgData name="Nea Viljakainen" userId="31f03692-df5d-4046-a9e0-25d0beb92039" providerId="ADAL" clId="{5F0EAC37-351D-4BF8-912D-DD8AEEF0FCD5}" dt="2021-12-15T11:55:48.519" v="142" actId="20577"/>
          <ac:spMkLst>
            <pc:docMk/>
            <pc:sldMk cId="2176725611" sldId="274"/>
            <ac:spMk id="4" creationId="{A8F48052-DD01-E94C-B6C8-DBA3C6F82C78}"/>
          </ac:spMkLst>
        </pc:spChg>
        <pc:spChg chg="add mod">
          <ac:chgData name="Nea Viljakainen" userId="31f03692-df5d-4046-a9e0-25d0beb92039" providerId="ADAL" clId="{5F0EAC37-351D-4BF8-912D-DD8AEEF0FCD5}" dt="2021-12-15T11:57:13.561" v="161" actId="14100"/>
          <ac:spMkLst>
            <pc:docMk/>
            <pc:sldMk cId="2176725611" sldId="274"/>
            <ac:spMk id="7" creationId="{E1ECFD94-185E-4968-9AF1-77E74571CA67}"/>
          </ac:spMkLst>
        </pc:spChg>
        <pc:picChg chg="del">
          <ac:chgData name="Nea Viljakainen" userId="31f03692-df5d-4046-a9e0-25d0beb92039" providerId="ADAL" clId="{5F0EAC37-351D-4BF8-912D-DD8AEEF0FCD5}" dt="2021-12-15T11:57:03.976" v="158" actId="478"/>
          <ac:picMkLst>
            <pc:docMk/>
            <pc:sldMk cId="2176725611" sldId="274"/>
            <ac:picMk id="3074" creationId="{74478653-29A4-3A42-B0B1-DAE301186A51}"/>
          </ac:picMkLst>
        </pc:picChg>
      </pc:sldChg>
      <pc:sldChg chg="del">
        <pc:chgData name="Nea Viljakainen" userId="31f03692-df5d-4046-a9e0-25d0beb92039" providerId="ADAL" clId="{5F0EAC37-351D-4BF8-912D-DD8AEEF0FCD5}" dt="2021-12-15T12:04:41.712" v="880" actId="47"/>
        <pc:sldMkLst>
          <pc:docMk/>
          <pc:sldMk cId="2099898700" sldId="275"/>
        </pc:sldMkLst>
      </pc:sldChg>
      <pc:sldChg chg="modSp mod ord">
        <pc:chgData name="Nea Viljakainen" userId="31f03692-df5d-4046-a9e0-25d0beb92039" providerId="ADAL" clId="{5F0EAC37-351D-4BF8-912D-DD8AEEF0FCD5}" dt="2021-12-15T12:04:59.666" v="895" actId="20577"/>
        <pc:sldMkLst>
          <pc:docMk/>
          <pc:sldMk cId="4005425183" sldId="276"/>
        </pc:sldMkLst>
        <pc:spChg chg="mod">
          <ac:chgData name="Nea Viljakainen" userId="31f03692-df5d-4046-a9e0-25d0beb92039" providerId="ADAL" clId="{5F0EAC37-351D-4BF8-912D-DD8AEEF0FCD5}" dt="2021-12-15T12:03:24.534" v="716" actId="20577"/>
          <ac:spMkLst>
            <pc:docMk/>
            <pc:sldMk cId="4005425183" sldId="276"/>
            <ac:spMk id="2" creationId="{2FC8E8E0-C9B0-6147-A985-0C2384FA1824}"/>
          </ac:spMkLst>
        </pc:spChg>
        <pc:spChg chg="mod">
          <ac:chgData name="Nea Viljakainen" userId="31f03692-df5d-4046-a9e0-25d0beb92039" providerId="ADAL" clId="{5F0EAC37-351D-4BF8-912D-DD8AEEF0FCD5}" dt="2021-12-15T12:04:59.666" v="895" actId="20577"/>
          <ac:spMkLst>
            <pc:docMk/>
            <pc:sldMk cId="4005425183" sldId="276"/>
            <ac:spMk id="4" creationId="{DBC069A6-26FE-404D-A0B2-F8A48E5CBD76}"/>
          </ac:spMkLst>
        </pc:spChg>
      </pc:sldChg>
      <pc:sldChg chg="add del">
        <pc:chgData name="Nea Viljakainen" userId="31f03692-df5d-4046-a9e0-25d0beb92039" providerId="ADAL" clId="{5F0EAC37-351D-4BF8-912D-DD8AEEF0FCD5}" dt="2021-12-21T13:30:19.823" v="899" actId="2696"/>
        <pc:sldMkLst>
          <pc:docMk/>
          <pc:sldMk cId="318306871" sldId="277"/>
        </pc:sldMkLst>
      </pc:sldChg>
      <pc:sldChg chg="del">
        <pc:chgData name="Nea Viljakainen" userId="31f03692-df5d-4046-a9e0-25d0beb92039" providerId="ADAL" clId="{5F0EAC37-351D-4BF8-912D-DD8AEEF0FCD5}" dt="2021-12-15T12:04:41.712" v="880" actId="47"/>
        <pc:sldMkLst>
          <pc:docMk/>
          <pc:sldMk cId="2610179991" sldId="277"/>
        </pc:sldMkLst>
      </pc:sldChg>
      <pc:sldChg chg="del">
        <pc:chgData name="Nea Viljakainen" userId="31f03692-df5d-4046-a9e0-25d0beb92039" providerId="ADAL" clId="{5F0EAC37-351D-4BF8-912D-DD8AEEF0FCD5}" dt="2021-12-15T12:04:41.712" v="880" actId="47"/>
        <pc:sldMkLst>
          <pc:docMk/>
          <pc:sldMk cId="2582719185" sldId="278"/>
        </pc:sldMkLst>
      </pc:sldChg>
      <pc:sldChg chg="modSp add del mod">
        <pc:chgData name="Nea Viljakainen" userId="31f03692-df5d-4046-a9e0-25d0beb92039" providerId="ADAL" clId="{5F0EAC37-351D-4BF8-912D-DD8AEEF0FCD5}" dt="2021-12-21T13:30:22.843" v="900" actId="2696"/>
        <pc:sldMkLst>
          <pc:docMk/>
          <pc:sldMk cId="2972913290" sldId="278"/>
        </pc:sldMkLst>
        <pc:spChg chg="mod">
          <ac:chgData name="Nea Viljakainen" userId="31f03692-df5d-4046-a9e0-25d0beb92039" providerId="ADAL" clId="{5F0EAC37-351D-4BF8-912D-DD8AEEF0FCD5}" dt="2021-12-21T11:34:52.749" v="898" actId="20577"/>
          <ac:spMkLst>
            <pc:docMk/>
            <pc:sldMk cId="2972913290" sldId="278"/>
            <ac:spMk id="3" creationId="{852ED41E-AFA3-7E44-B34B-610010AA32E4}"/>
          </ac:spMkLst>
        </pc:spChg>
      </pc:sldChg>
      <pc:sldChg chg="del">
        <pc:chgData name="Nea Viljakainen" userId="31f03692-df5d-4046-a9e0-25d0beb92039" providerId="ADAL" clId="{5F0EAC37-351D-4BF8-912D-DD8AEEF0FCD5}" dt="2021-12-15T12:04:41.712" v="880" actId="47"/>
        <pc:sldMkLst>
          <pc:docMk/>
          <pc:sldMk cId="1124611021" sldId="279"/>
        </pc:sldMkLst>
      </pc:sldChg>
      <pc:sldChg chg="del">
        <pc:chgData name="Nea Viljakainen" userId="31f03692-df5d-4046-a9e0-25d0beb92039" providerId="ADAL" clId="{5F0EAC37-351D-4BF8-912D-DD8AEEF0FCD5}" dt="2021-12-15T12:04:41.712" v="880" actId="47"/>
        <pc:sldMkLst>
          <pc:docMk/>
          <pc:sldMk cId="3147742105" sldId="280"/>
        </pc:sldMkLst>
      </pc:sldChg>
    </pc:docChg>
  </pc:docChgLst>
  <pc:docChgLst>
    <pc:chgData name="Nea Viljakainen" userId="31f03692-df5d-4046-a9e0-25d0beb92039" providerId="ADAL" clId="{433B8BC2-4E4D-4941-AE7E-CBD0B4639DBE}"/>
    <pc:docChg chg="custSel modSld">
      <pc:chgData name="Nea Viljakainen" userId="31f03692-df5d-4046-a9e0-25d0beb92039" providerId="ADAL" clId="{433B8BC2-4E4D-4941-AE7E-CBD0B4639DBE}" dt="2022-01-27T15:36:15.916" v="73" actId="14100"/>
      <pc:docMkLst>
        <pc:docMk/>
      </pc:docMkLst>
      <pc:sldChg chg="modSp mod">
        <pc:chgData name="Nea Viljakainen" userId="31f03692-df5d-4046-a9e0-25d0beb92039" providerId="ADAL" clId="{433B8BC2-4E4D-4941-AE7E-CBD0B4639DBE}" dt="2022-01-27T15:30:05.185" v="1" actId="14100"/>
        <pc:sldMkLst>
          <pc:docMk/>
          <pc:sldMk cId="134090373" sldId="283"/>
        </pc:sldMkLst>
        <pc:picChg chg="mod">
          <ac:chgData name="Nea Viljakainen" userId="31f03692-df5d-4046-a9e0-25d0beb92039" providerId="ADAL" clId="{433B8BC2-4E4D-4941-AE7E-CBD0B4639DBE}" dt="2022-01-27T15:30:05.185" v="1" actId="14100"/>
          <ac:picMkLst>
            <pc:docMk/>
            <pc:sldMk cId="134090373" sldId="283"/>
            <ac:picMk id="6" creationId="{00000000-0000-0000-0000-000000000000}"/>
          </ac:picMkLst>
        </pc:picChg>
      </pc:sldChg>
      <pc:sldChg chg="addSp delSp modSp mod">
        <pc:chgData name="Nea Viljakainen" userId="31f03692-df5d-4046-a9e0-25d0beb92039" providerId="ADAL" clId="{433B8BC2-4E4D-4941-AE7E-CBD0B4639DBE}" dt="2022-01-27T15:36:15.916" v="73" actId="14100"/>
        <pc:sldMkLst>
          <pc:docMk/>
          <pc:sldMk cId="3676361577" sldId="290"/>
        </pc:sldMkLst>
        <pc:spChg chg="mod">
          <ac:chgData name="Nea Viljakainen" userId="31f03692-df5d-4046-a9e0-25d0beb92039" providerId="ADAL" clId="{433B8BC2-4E4D-4941-AE7E-CBD0B4639DBE}" dt="2022-01-27T15:35:56.893" v="71" actId="14100"/>
          <ac:spMkLst>
            <pc:docMk/>
            <pc:sldMk cId="3676361577" sldId="290"/>
            <ac:spMk id="3" creationId="{326DDE45-A503-5A45-A106-78A97ECA3897}"/>
          </ac:spMkLst>
        </pc:spChg>
        <pc:picChg chg="add mod">
          <ac:chgData name="Nea Viljakainen" userId="31f03692-df5d-4046-a9e0-25d0beb92039" providerId="ADAL" clId="{433B8BC2-4E4D-4941-AE7E-CBD0B4639DBE}" dt="2022-01-27T15:36:15.916" v="73" actId="14100"/>
          <ac:picMkLst>
            <pc:docMk/>
            <pc:sldMk cId="3676361577" sldId="290"/>
            <ac:picMk id="6" creationId="{0A43381C-7CCE-460A-9B06-136A220CD877}"/>
          </ac:picMkLst>
        </pc:picChg>
        <pc:picChg chg="del">
          <ac:chgData name="Nea Viljakainen" userId="31f03692-df5d-4046-a9e0-25d0beb92039" providerId="ADAL" clId="{433B8BC2-4E4D-4941-AE7E-CBD0B4639DBE}" dt="2022-01-27T15:32:53.122" v="2" actId="478"/>
          <ac:picMkLst>
            <pc:docMk/>
            <pc:sldMk cId="3676361577" sldId="290"/>
            <ac:picMk id="7" creationId="{00000000-0000-0000-0000-000000000000}"/>
          </ac:picMkLst>
        </pc:picChg>
      </pc:sldChg>
    </pc:docChg>
  </pc:docChgLst>
  <pc:docChgLst>
    <pc:chgData name="Holm, Kristiina M" userId="S::kristiina.holm_helsinki.fi#ext#@sanoma.onmicrosoft.com::13ceec02-1602-438f-9a14-69c3fedc9bc1" providerId="AD" clId="Web-{6B5AB171-1984-9495-9169-493906492A3D}"/>
    <pc:docChg chg="modSld">
      <pc:chgData name="Holm, Kristiina M" userId="S::kristiina.holm_helsinki.fi#ext#@sanoma.onmicrosoft.com::13ceec02-1602-438f-9a14-69c3fedc9bc1" providerId="AD" clId="Web-{6B5AB171-1984-9495-9169-493906492A3D}" dt="2021-12-31T09:09:30.406" v="2" actId="20577"/>
      <pc:docMkLst>
        <pc:docMk/>
      </pc:docMkLst>
      <pc:sldChg chg="modSp">
        <pc:chgData name="Holm, Kristiina M" userId="S::kristiina.holm_helsinki.fi#ext#@sanoma.onmicrosoft.com::13ceec02-1602-438f-9a14-69c3fedc9bc1" providerId="AD" clId="Web-{6B5AB171-1984-9495-9169-493906492A3D}" dt="2021-12-31T09:09:30.406" v="2" actId="20577"/>
        <pc:sldMkLst>
          <pc:docMk/>
          <pc:sldMk cId="109857222" sldId="256"/>
        </pc:sldMkLst>
        <pc:spChg chg="mod">
          <ac:chgData name="Holm, Kristiina M" userId="S::kristiina.holm_helsinki.fi#ext#@sanoma.onmicrosoft.com::13ceec02-1602-438f-9a14-69c3fedc9bc1" providerId="AD" clId="Web-{6B5AB171-1984-9495-9169-493906492A3D}" dt="2021-12-31T09:09:30.406" v="2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Holm, Kristiina M" userId="S::kristiina.holm_helsinki.fi#ext#@sanoma.onmicrosoft.com::13ceec02-1602-438f-9a14-69c3fedc9bc1" providerId="AD" clId="Web-{CFE267E9-0AFE-4198-500D-3166E0E559D8}"/>
    <pc:docChg chg="addSld modSld">
      <pc:chgData name="Holm, Kristiina M" userId="S::kristiina.holm_helsinki.fi#ext#@sanoma.onmicrosoft.com::13ceec02-1602-438f-9a14-69c3fedc9bc1" providerId="AD" clId="Web-{CFE267E9-0AFE-4198-500D-3166E0E559D8}" dt="2021-12-31T09:07:52.206" v="223" actId="14100"/>
      <pc:docMkLst>
        <pc:docMk/>
      </pc:docMkLst>
      <pc:sldChg chg="modSp">
        <pc:chgData name="Holm, Kristiina M" userId="S::kristiina.holm_helsinki.fi#ext#@sanoma.onmicrosoft.com::13ceec02-1602-438f-9a14-69c3fedc9bc1" providerId="AD" clId="Web-{CFE267E9-0AFE-4198-500D-3166E0E559D8}" dt="2021-12-31T09:07:41.455" v="220" actId="1076"/>
        <pc:sldMkLst>
          <pc:docMk/>
          <pc:sldMk cId="2555081870" sldId="273"/>
        </pc:sldMkLst>
        <pc:spChg chg="mod">
          <ac:chgData name="Holm, Kristiina M" userId="S::kristiina.holm_helsinki.fi#ext#@sanoma.onmicrosoft.com::13ceec02-1602-438f-9a14-69c3fedc9bc1" providerId="AD" clId="Web-{CFE267E9-0AFE-4198-500D-3166E0E559D8}" dt="2021-12-31T09:07:38.705" v="219" actId="14100"/>
          <ac:spMkLst>
            <pc:docMk/>
            <pc:sldMk cId="2555081870" sldId="273"/>
            <ac:spMk id="3" creationId="{326DDE45-A503-5A45-A106-78A97ECA3897}"/>
          </ac:spMkLst>
        </pc:spChg>
        <pc:spChg chg="mod">
          <ac:chgData name="Holm, Kristiina M" userId="S::kristiina.holm_helsinki.fi#ext#@sanoma.onmicrosoft.com::13ceec02-1602-438f-9a14-69c3fedc9bc1" providerId="AD" clId="Web-{CFE267E9-0AFE-4198-500D-3166E0E559D8}" dt="2021-12-31T09:07:41.455" v="220" actId="1076"/>
          <ac:spMkLst>
            <pc:docMk/>
            <pc:sldMk cId="2555081870" sldId="273"/>
            <ac:spMk id="5" creationId="{EB7CAFAA-5F40-4F64-8EEB-2E918A807408}"/>
          </ac:spMkLst>
        </pc:spChg>
      </pc:sldChg>
      <pc:sldChg chg="modSp">
        <pc:chgData name="Holm, Kristiina M" userId="S::kristiina.holm_helsinki.fi#ext#@sanoma.onmicrosoft.com::13ceec02-1602-438f-9a14-69c3fedc9bc1" providerId="AD" clId="Web-{CFE267E9-0AFE-4198-500D-3166E0E559D8}" dt="2021-12-31T09:07:52.206" v="223" actId="14100"/>
        <pc:sldMkLst>
          <pc:docMk/>
          <pc:sldMk cId="2176725611" sldId="274"/>
        </pc:sldMkLst>
        <pc:spChg chg="mod">
          <ac:chgData name="Holm, Kristiina M" userId="S::kristiina.holm_helsinki.fi#ext#@sanoma.onmicrosoft.com::13ceec02-1602-438f-9a14-69c3fedc9bc1" providerId="AD" clId="Web-{CFE267E9-0AFE-4198-500D-3166E0E559D8}" dt="2021-12-31T08:46:14.211" v="12" actId="1076"/>
          <ac:spMkLst>
            <pc:docMk/>
            <pc:sldMk cId="2176725611" sldId="274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CFE267E9-0AFE-4198-500D-3166E0E559D8}" dt="2021-12-31T09:07:52.206" v="223" actId="14100"/>
          <ac:spMkLst>
            <pc:docMk/>
            <pc:sldMk cId="2176725611" sldId="274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CFE267E9-0AFE-4198-500D-3166E0E559D8}" dt="2021-12-31T09:07:48.127" v="221" actId="1076"/>
          <ac:spMkLst>
            <pc:docMk/>
            <pc:sldMk cId="2176725611" sldId="274"/>
            <ac:spMk id="7" creationId="{E1ECFD94-185E-4968-9AF1-77E74571CA67}"/>
          </ac:spMkLst>
        </pc:spChg>
      </pc:sldChg>
      <pc:sldChg chg="modSp">
        <pc:chgData name="Holm, Kristiina M" userId="S::kristiina.holm_helsinki.fi#ext#@sanoma.onmicrosoft.com::13ceec02-1602-438f-9a14-69c3fedc9bc1" providerId="AD" clId="Web-{CFE267E9-0AFE-4198-500D-3166E0E559D8}" dt="2021-12-31T08:59:26.157" v="162" actId="20577"/>
        <pc:sldMkLst>
          <pc:docMk/>
          <pc:sldMk cId="4005425183" sldId="276"/>
        </pc:sldMkLst>
        <pc:spChg chg="mod">
          <ac:chgData name="Holm, Kristiina M" userId="S::kristiina.holm_helsinki.fi#ext#@sanoma.onmicrosoft.com::13ceec02-1602-438f-9a14-69c3fedc9bc1" providerId="AD" clId="Web-{CFE267E9-0AFE-4198-500D-3166E0E559D8}" dt="2021-12-31T08:59:26.157" v="162" actId="20577"/>
          <ac:spMkLst>
            <pc:docMk/>
            <pc:sldMk cId="4005425183" sldId="276"/>
            <ac:spMk id="2" creationId="{2FC8E8E0-C9B0-6147-A985-0C2384FA1824}"/>
          </ac:spMkLst>
        </pc:spChg>
      </pc:sldChg>
      <pc:sldChg chg="delSp modSp add replId">
        <pc:chgData name="Holm, Kristiina M" userId="S::kristiina.holm_helsinki.fi#ext#@sanoma.onmicrosoft.com::13ceec02-1602-438f-9a14-69c3fedc9bc1" providerId="AD" clId="Web-{CFE267E9-0AFE-4198-500D-3166E0E559D8}" dt="2021-12-31T08:58:14.562" v="123" actId="20577"/>
        <pc:sldMkLst>
          <pc:docMk/>
          <pc:sldMk cId="1306317318" sldId="277"/>
        </pc:sldMkLst>
        <pc:spChg chg="mod">
          <ac:chgData name="Holm, Kristiina M" userId="S::kristiina.holm_helsinki.fi#ext#@sanoma.onmicrosoft.com::13ceec02-1602-438f-9a14-69c3fedc9bc1" providerId="AD" clId="Web-{CFE267E9-0AFE-4198-500D-3166E0E559D8}" dt="2021-12-31T08:58:14.562" v="123" actId="20577"/>
          <ac:spMkLst>
            <pc:docMk/>
            <pc:sldMk cId="1306317318" sldId="277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CFE267E9-0AFE-4198-500D-3166E0E559D8}" dt="2021-12-31T08:57:01.106" v="103" actId="20577"/>
          <ac:spMkLst>
            <pc:docMk/>
            <pc:sldMk cId="1306317318" sldId="277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CFE267E9-0AFE-4198-500D-3166E0E559D8}" dt="2021-12-31T08:57:57.842" v="112" actId="20577"/>
          <ac:spMkLst>
            <pc:docMk/>
            <pc:sldMk cId="1306317318" sldId="277"/>
            <ac:spMk id="4" creationId="{A8F48052-DD01-E94C-B6C8-DBA3C6F82C78}"/>
          </ac:spMkLst>
        </pc:spChg>
        <pc:spChg chg="del">
          <ac:chgData name="Holm, Kristiina M" userId="S::kristiina.holm_helsinki.fi#ext#@sanoma.onmicrosoft.com::13ceec02-1602-438f-9a14-69c3fedc9bc1" providerId="AD" clId="Web-{CFE267E9-0AFE-4198-500D-3166E0E559D8}" dt="2021-12-31T08:45:35.787" v="1"/>
          <ac:spMkLst>
            <pc:docMk/>
            <pc:sldMk cId="1306317318" sldId="277"/>
            <ac:spMk id="7" creationId="{E1ECFD94-185E-4968-9AF1-77E74571CA67}"/>
          </ac:spMkLst>
        </pc:spChg>
      </pc:sldChg>
      <pc:sldChg chg="modSp add replId">
        <pc:chgData name="Holm, Kristiina M" userId="S::kristiina.holm_helsinki.fi#ext#@sanoma.onmicrosoft.com::13ceec02-1602-438f-9a14-69c3fedc9bc1" providerId="AD" clId="Web-{CFE267E9-0AFE-4198-500D-3166E0E559D8}" dt="2021-12-31T08:59:05.641" v="161" actId="20577"/>
        <pc:sldMkLst>
          <pc:docMk/>
          <pc:sldMk cId="265808681" sldId="278"/>
        </pc:sldMkLst>
        <pc:spChg chg="mod">
          <ac:chgData name="Holm, Kristiina M" userId="S::kristiina.holm_helsinki.fi#ext#@sanoma.onmicrosoft.com::13ceec02-1602-438f-9a14-69c3fedc9bc1" providerId="AD" clId="Web-{CFE267E9-0AFE-4198-500D-3166E0E559D8}" dt="2021-12-31T08:58:08.983" v="118" actId="20577"/>
          <ac:spMkLst>
            <pc:docMk/>
            <pc:sldMk cId="265808681" sldId="278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CFE267E9-0AFE-4198-500D-3166E0E559D8}" dt="2021-12-31T08:59:05.641" v="161" actId="20577"/>
          <ac:spMkLst>
            <pc:docMk/>
            <pc:sldMk cId="265808681" sldId="278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CFE267E9-0AFE-4198-500D-3166E0E559D8}" dt="2021-12-31T08:58:05.264" v="116" actId="20577"/>
          <ac:spMkLst>
            <pc:docMk/>
            <pc:sldMk cId="265808681" sldId="278"/>
            <ac:spMk id="4" creationId="{A8F48052-DD01-E94C-B6C8-DBA3C6F82C78}"/>
          </ac:spMkLst>
        </pc:spChg>
      </pc:sldChg>
    </pc:docChg>
  </pc:docChgLst>
  <pc:docChgLst>
    <pc:chgData name="Nea Viljakainen" userId="S::nea.viljakainen@sanoma.com::31f03692-df5d-4046-a9e0-25d0beb92039" providerId="AD" clId="Web-{6C98309F-EEF2-1A5E-649D-155F6630128A}"/>
    <pc:docChg chg="addSld delSld modSld sldOrd">
      <pc:chgData name="Nea Viljakainen" userId="S::nea.viljakainen@sanoma.com::31f03692-df5d-4046-a9e0-25d0beb92039" providerId="AD" clId="Web-{6C98309F-EEF2-1A5E-649D-155F6630128A}" dt="2022-01-03T15:17:27.635" v="24"/>
      <pc:docMkLst>
        <pc:docMk/>
      </pc:docMkLst>
      <pc:sldChg chg="ord">
        <pc:chgData name="Nea Viljakainen" userId="S::nea.viljakainen@sanoma.com::31f03692-df5d-4046-a9e0-25d0beb92039" providerId="AD" clId="Web-{6C98309F-EEF2-1A5E-649D-155F6630128A}" dt="2022-01-03T15:16:19.117" v="23"/>
        <pc:sldMkLst>
          <pc:docMk/>
          <pc:sldMk cId="265808681" sldId="278"/>
        </pc:sldMkLst>
      </pc:sldChg>
      <pc:sldChg chg="addSp delSp modSp add del replId">
        <pc:chgData name="Nea Viljakainen" userId="S::nea.viljakainen@sanoma.com::31f03692-df5d-4046-a9e0-25d0beb92039" providerId="AD" clId="Web-{6C98309F-EEF2-1A5E-649D-155F6630128A}" dt="2022-01-03T15:17:27.635" v="24"/>
        <pc:sldMkLst>
          <pc:docMk/>
          <pc:sldMk cId="4095396102" sldId="279"/>
        </pc:sldMkLst>
        <pc:spChg chg="mod">
          <ac:chgData name="Nea Viljakainen" userId="S::nea.viljakainen@sanoma.com::31f03692-df5d-4046-a9e0-25d0beb92039" providerId="AD" clId="Web-{6C98309F-EEF2-1A5E-649D-155F6630128A}" dt="2022-01-03T15:01:38.213" v="16" actId="14100"/>
          <ac:spMkLst>
            <pc:docMk/>
            <pc:sldMk cId="4095396102" sldId="279"/>
            <ac:spMk id="2" creationId="{313E3C91-84B1-0F47-B458-2BD07DE19E9B}"/>
          </ac:spMkLst>
        </pc:spChg>
        <pc:spChg chg="mod">
          <ac:chgData name="Nea Viljakainen" userId="S::nea.viljakainen@sanoma.com::31f03692-df5d-4046-a9e0-25d0beb92039" providerId="AD" clId="Web-{6C98309F-EEF2-1A5E-649D-155F6630128A}" dt="2022-01-03T15:16:04.460" v="22" actId="1076"/>
          <ac:spMkLst>
            <pc:docMk/>
            <pc:sldMk cId="4095396102" sldId="279"/>
            <ac:spMk id="3" creationId="{852ED41E-AFA3-7E44-B34B-610010AA32E4}"/>
          </ac:spMkLst>
        </pc:spChg>
        <pc:spChg chg="add del">
          <ac:chgData name="Nea Viljakainen" userId="S::nea.viljakainen@sanoma.com::31f03692-df5d-4046-a9e0-25d0beb92039" providerId="AD" clId="Web-{6C98309F-EEF2-1A5E-649D-155F6630128A}" dt="2022-01-03T15:01:47.433" v="18"/>
          <ac:spMkLst>
            <pc:docMk/>
            <pc:sldMk cId="4095396102" sldId="279"/>
            <ac:spMk id="6" creationId="{FC103E93-EFF0-49BD-9D1F-01100C9333D8}"/>
          </ac:spMkLst>
        </pc:spChg>
        <pc:spChg chg="del">
          <ac:chgData name="Nea Viljakainen" userId="S::nea.viljakainen@sanoma.com::31f03692-df5d-4046-a9e0-25d0beb92039" providerId="AD" clId="Web-{6C98309F-EEF2-1A5E-649D-155F6630128A}" dt="2022-01-03T15:00:55.696" v="2"/>
          <ac:spMkLst>
            <pc:docMk/>
            <pc:sldMk cId="4095396102" sldId="279"/>
            <ac:spMk id="7" creationId="{E1ECFD94-185E-4968-9AF1-77E74571CA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18.10.2022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7.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Näönvarainen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havaitseminen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  <p:pic>
        <p:nvPicPr>
          <p:cNvPr id="7" name="Kuva 6" descr="Logo, jossa lukee Mieli 3.&#10;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" y="2642400"/>
            <a:ext cx="3967855" cy="1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525127"/>
          </a:xfrm>
        </p:spPr>
        <p:txBody>
          <a:bodyPr>
            <a:normAutofit fontScale="90000"/>
          </a:bodyPr>
          <a:lstStyle/>
          <a:p>
            <a:r>
              <a:rPr lang="fi-FI" dirty="0"/>
              <a:t>Näkötiedon käsittelystä havaitsemiseen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384663"/>
            <a:ext cx="6392716" cy="4727959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Näköhavainto on tietoinen tulkinta näkötiedosta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Näköhavainnon syntyminen vaatii </a:t>
            </a:r>
            <a:r>
              <a:rPr lang="fi-FI" sz="2400" b="1" dirty="0"/>
              <a:t>tarkkaavaisuutta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tarkkaavaisuus voi tunnistaa skeeman mukaista aistitietoa ja voimme tulla siitä tietoiseksi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tarkkaavaisuus voi tunnistaa aistitietoa, joka ei ole skeeman mukaista mutta on tärkeää ja siksi tulemme siitä tietoiseksi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Kun tarkkaavuus on tunnistanut aistitiedon, siitä tulee </a:t>
            </a:r>
            <a:r>
              <a:rPr lang="fi-FI" sz="2400" b="1" dirty="0"/>
              <a:t>havainto</a:t>
            </a:r>
            <a:r>
              <a:rPr lang="fi-FI" sz="2400" dirty="0"/>
              <a:t> ja sitä voi käsitellä </a:t>
            </a:r>
            <a:r>
              <a:rPr lang="fi-FI" sz="2400" b="1" dirty="0"/>
              <a:t>tietoisesti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mieli 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44" y="1886486"/>
            <a:ext cx="4714302" cy="380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799447"/>
          </a:xfrm>
        </p:spPr>
        <p:txBody>
          <a:bodyPr>
            <a:normAutofit fontScale="90000"/>
          </a:bodyPr>
          <a:lstStyle/>
          <a:p>
            <a:r>
              <a:rPr lang="fi-FI" dirty="0"/>
              <a:t>Havaintoharhat ja illuusiot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384663"/>
            <a:ext cx="6539266" cy="4727959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800" b="1" dirty="0">
                <a:ea typeface="+mn-lt"/>
                <a:cs typeface="+mn-lt"/>
              </a:rPr>
              <a:t>Havaintoharha: </a:t>
            </a:r>
            <a:r>
              <a:rPr lang="fi-FI" sz="2800" dirty="0">
                <a:ea typeface="+mn-lt"/>
                <a:cs typeface="+mn-lt"/>
              </a:rPr>
              <a:t>tilanne, jossa havainto ei vastaa todellisuutta</a:t>
            </a:r>
            <a:endParaRPr lang="fi-FI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 dirty="0"/>
              <a:t> </a:t>
            </a:r>
            <a:r>
              <a:rPr lang="fi-FI" sz="2800" dirty="0"/>
              <a:t>Syynä usein automaattiset näkötiedon käsittelynmekanismit, jotka tulkitsevat näkötietoa väärin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err="1"/>
              <a:t>voivat</a:t>
            </a:r>
            <a:r>
              <a:rPr lang="en-US" sz="2800" dirty="0"/>
              <a:t> </a:t>
            </a:r>
            <a:r>
              <a:rPr lang="en-US" sz="2800" dirty="0" err="1"/>
              <a:t>myös</a:t>
            </a:r>
            <a:r>
              <a:rPr lang="en-US" sz="2800" dirty="0"/>
              <a:t> </a:t>
            </a:r>
            <a:r>
              <a:rPr lang="en-US" sz="2800" dirty="0" err="1"/>
              <a:t>aiheutua</a:t>
            </a:r>
            <a:r>
              <a:rPr lang="en-US" sz="2800" dirty="0"/>
              <a:t> </a:t>
            </a:r>
            <a:r>
              <a:rPr lang="en-US" sz="2800" dirty="0" err="1"/>
              <a:t>kontekstin</a:t>
            </a:r>
            <a:r>
              <a:rPr lang="en-US" sz="2800" dirty="0"/>
              <a:t> </a:t>
            </a:r>
            <a:r>
              <a:rPr lang="en-US" sz="2800" dirty="0" err="1"/>
              <a:t>vaikutuksesta</a:t>
            </a:r>
            <a:r>
              <a:rPr lang="en-US" sz="2800" dirty="0"/>
              <a:t> </a:t>
            </a:r>
            <a:r>
              <a:rPr lang="en-US" sz="2800" dirty="0" err="1"/>
              <a:t>havaintoon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err="1"/>
              <a:t>suurin</a:t>
            </a:r>
            <a:r>
              <a:rPr lang="en-US" sz="2800" dirty="0"/>
              <a:t> </a:t>
            </a:r>
            <a:r>
              <a:rPr lang="en-US" sz="2800" dirty="0" err="1"/>
              <a:t>osa</a:t>
            </a:r>
            <a:r>
              <a:rPr lang="en-US" sz="2800" dirty="0"/>
              <a:t> </a:t>
            </a:r>
            <a:r>
              <a:rPr lang="en-US" sz="2800" dirty="0" err="1"/>
              <a:t>aistitiedon</a:t>
            </a:r>
            <a:r>
              <a:rPr lang="en-US" sz="2800" dirty="0"/>
              <a:t> </a:t>
            </a:r>
            <a:r>
              <a:rPr lang="en-US" sz="2800" dirty="0" err="1"/>
              <a:t>käsittelystä</a:t>
            </a:r>
            <a:r>
              <a:rPr lang="en-US" sz="2800" dirty="0"/>
              <a:t> on </a:t>
            </a:r>
            <a:r>
              <a:rPr lang="en-US" sz="2800" dirty="0" err="1"/>
              <a:t>automaattista</a:t>
            </a:r>
            <a:r>
              <a:rPr lang="en-US" sz="2800" dirty="0"/>
              <a:t>. </a:t>
            </a:r>
            <a:r>
              <a:rPr lang="en-US" sz="2800" dirty="0" err="1"/>
              <a:t>Jossain</a:t>
            </a:r>
            <a:r>
              <a:rPr lang="en-US" sz="2800" dirty="0"/>
              <a:t> </a:t>
            </a:r>
            <a:r>
              <a:rPr lang="en-US" sz="2800" dirty="0" err="1"/>
              <a:t>erityistilanteissa</a:t>
            </a:r>
            <a:r>
              <a:rPr lang="en-US" sz="2800" dirty="0"/>
              <a:t> </a:t>
            </a:r>
            <a:r>
              <a:rPr lang="en-US" sz="2800" dirty="0" err="1"/>
              <a:t>automaattiset</a:t>
            </a:r>
            <a:r>
              <a:rPr lang="en-US" sz="2800" dirty="0"/>
              <a:t> </a:t>
            </a:r>
            <a:r>
              <a:rPr lang="en-US" sz="2800" dirty="0" err="1"/>
              <a:t>aistitiedon</a:t>
            </a:r>
            <a:r>
              <a:rPr lang="en-US" sz="2800" dirty="0"/>
              <a:t> </a:t>
            </a:r>
            <a:r>
              <a:rPr lang="en-US" sz="2800" dirty="0" err="1"/>
              <a:t>käsittelyn</a:t>
            </a:r>
            <a:r>
              <a:rPr lang="en-US" sz="2800" dirty="0"/>
              <a:t> </a:t>
            </a:r>
            <a:r>
              <a:rPr lang="en-US" sz="2800" dirty="0" err="1"/>
              <a:t>mekanismit</a:t>
            </a:r>
            <a:r>
              <a:rPr lang="en-US" sz="2800" dirty="0"/>
              <a:t> </a:t>
            </a:r>
            <a:r>
              <a:rPr lang="en-US" sz="2800" dirty="0" err="1"/>
              <a:t>johtavat</a:t>
            </a:r>
            <a:r>
              <a:rPr lang="en-US" sz="2800" dirty="0"/>
              <a:t> </a:t>
            </a:r>
            <a:r>
              <a:rPr lang="en-US" sz="2800" dirty="0" err="1"/>
              <a:t>havaintoa</a:t>
            </a:r>
            <a:r>
              <a:rPr lang="en-US" sz="2800" dirty="0"/>
              <a:t> </a:t>
            </a:r>
            <a:r>
              <a:rPr lang="en-US" sz="2800" dirty="0" err="1"/>
              <a:t>harhaan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57" y="2084832"/>
            <a:ext cx="4075215" cy="352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4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982327"/>
          </a:xfrm>
        </p:spPr>
        <p:txBody>
          <a:bodyPr>
            <a:normAutofit fontScale="90000"/>
          </a:bodyPr>
          <a:lstStyle/>
          <a:p>
            <a:r>
              <a:rPr lang="fi-FI" dirty="0"/>
              <a:t>Näköhavainto alkaa silmästä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67543"/>
            <a:ext cx="5652897" cy="4545079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</a:t>
            </a:r>
            <a:r>
              <a:rPr lang="fi-FI" sz="2800" dirty="0">
                <a:ea typeface="+mn-lt"/>
                <a:cs typeface="+mn-lt"/>
              </a:rPr>
              <a:t>Silmän </a:t>
            </a:r>
            <a:r>
              <a:rPr lang="fi-FI" sz="2800" b="1" dirty="0">
                <a:ea typeface="+mn-lt"/>
                <a:cs typeface="+mn-lt"/>
              </a:rPr>
              <a:t>verkkokalvolla</a:t>
            </a:r>
            <a:r>
              <a:rPr lang="fi-FI" sz="2800" dirty="0">
                <a:ea typeface="+mn-lt"/>
                <a:cs typeface="+mn-lt"/>
              </a:rPr>
              <a:t> on näön </a:t>
            </a:r>
            <a:r>
              <a:rPr lang="fi-FI" sz="2800" b="1" dirty="0">
                <a:ea typeface="+mn-lt"/>
                <a:cs typeface="+mn-lt"/>
              </a:rPr>
              <a:t>aistinreseptorit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sauvasolut</a:t>
            </a:r>
            <a:r>
              <a:rPr lang="fi-FI" sz="2800" dirty="0">
                <a:ea typeface="+mn-lt"/>
                <a:cs typeface="+mn-lt"/>
              </a:rPr>
              <a:t> aistivat valon voimakkuutta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tappisolut </a:t>
            </a:r>
            <a:r>
              <a:rPr lang="fi-FI" sz="2800" dirty="0">
                <a:ea typeface="+mn-lt"/>
                <a:cs typeface="+mn-lt"/>
              </a:rPr>
              <a:t>aistivat valon väriä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tappisoluja on kolmea tyyppiä: punaiselle, vihreälle ja siniselle valolle herkkiä soluja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Mieli 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4" y="1567543"/>
            <a:ext cx="5826036" cy="395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7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538190"/>
          </a:xfrm>
        </p:spPr>
        <p:txBody>
          <a:bodyPr>
            <a:normAutofit fontScale="90000"/>
          </a:bodyPr>
          <a:lstStyle/>
          <a:p>
            <a:r>
              <a:rPr lang="fi-FI" dirty="0"/>
              <a:t>Verkkokalvolta aivoihin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23407"/>
            <a:ext cx="6138672" cy="4989216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800" b="1" dirty="0">
                <a:ea typeface="+mn-lt"/>
                <a:cs typeface="+mn-lt"/>
              </a:rPr>
              <a:t>Verkkokalvolta</a:t>
            </a:r>
            <a:r>
              <a:rPr lang="fi-FI" sz="2800" dirty="0">
                <a:ea typeface="+mn-lt"/>
                <a:cs typeface="+mn-lt"/>
              </a:rPr>
              <a:t> näkötieto kulkee </a:t>
            </a:r>
            <a:r>
              <a:rPr lang="fi-FI" sz="2800" b="1" dirty="0">
                <a:ea typeface="+mn-lt"/>
                <a:cs typeface="+mn-lt"/>
              </a:rPr>
              <a:t>näköhermoristiin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näköhermoristissä eri silmien näköhermot yhdistyvät ja jakautuvat uudelleen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näkökentän vasemmalla puolella oleva näkötieto etenee aivojen oikeanpuoleiseen takaraivolohkoon ja päinvastoin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28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 Näköhermoristin jälkeen näkötieto kulkee </a:t>
            </a:r>
            <a:r>
              <a:rPr lang="fi-FI" sz="2800" b="1" dirty="0">
                <a:ea typeface="+mn-lt"/>
                <a:cs typeface="+mn-lt"/>
              </a:rPr>
              <a:t>talamuksen</a:t>
            </a:r>
            <a:r>
              <a:rPr lang="fi-FI" sz="2800" dirty="0">
                <a:ea typeface="+mn-lt"/>
                <a:cs typeface="+mn-lt"/>
              </a:rPr>
              <a:t> kautta takaraivolohkoille, näön ensisijaiselle aistialueelle</a:t>
            </a:r>
            <a:endParaRPr lang="fi-FI" sz="2800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Mieli 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189" y="2491758"/>
            <a:ext cx="5265811" cy="251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389735" cy="1099893"/>
          </a:xfrm>
        </p:spPr>
        <p:txBody>
          <a:bodyPr>
            <a:normAutofit fontScale="90000"/>
          </a:bodyPr>
          <a:lstStyle/>
          <a:p>
            <a:r>
              <a:rPr lang="fi-FI" dirty="0"/>
              <a:t>Näön ensisijainen aistialue V1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85109"/>
            <a:ext cx="5481447" cy="4427513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800" b="1" dirty="0">
                <a:ea typeface="+mn-lt"/>
                <a:cs typeface="+mn-lt"/>
              </a:rPr>
              <a:t>V1 </a:t>
            </a:r>
            <a:r>
              <a:rPr lang="fi-FI" sz="2800" dirty="0">
                <a:ea typeface="+mn-lt"/>
                <a:cs typeface="+mn-lt"/>
              </a:rPr>
              <a:t>käsittelee näkötietoa sellaiseen muotoon, että muut aivojen osat voivat päätellä, mitä näkökentässä on ja minne näkökentän esineet liikkuvat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 V1:n solut ja hermoverkot ovat herkkiä näkötiedon eri piirteille: viivojen pituudelle, viivojen suunnalle, liikkeen suunnalle…</a:t>
            </a: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Näkökentän jokaista pientä osaa vastaa tietty V1:n alue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Mieli 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863" y="1136470"/>
            <a:ext cx="5394961" cy="36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7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864761"/>
          </a:xfrm>
        </p:spPr>
        <p:txBody>
          <a:bodyPr>
            <a:normAutofit fontScale="90000"/>
          </a:bodyPr>
          <a:lstStyle/>
          <a:p>
            <a:r>
              <a:rPr lang="fi-FI" dirty="0"/>
              <a:t>Näkötiedon missä- ja mitä -radat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46791"/>
            <a:ext cx="6696486" cy="4565832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3200" b="1" dirty="0">
                <a:ea typeface="+mn-lt"/>
                <a:cs typeface="+mn-lt"/>
              </a:rPr>
              <a:t>Missä-rata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3200" dirty="0">
                <a:ea typeface="+mn-lt"/>
                <a:cs typeface="+mn-lt"/>
              </a:rPr>
              <a:t>kulkee takaraivolohkoilta päälaenlohkoille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3200" dirty="0">
                <a:ea typeface="+mn-lt"/>
                <a:cs typeface="+mn-lt"/>
              </a:rPr>
              <a:t>käsittelee sitä, missä näkökentässä olevat asiat ovat ja minne ne liikkuvat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 dirty="0">
                <a:ea typeface="+mn-lt"/>
                <a:cs typeface="+mn-lt"/>
              </a:rPr>
              <a:t> </a:t>
            </a:r>
            <a:r>
              <a:rPr lang="fi-FI" sz="3200" b="1" dirty="0">
                <a:ea typeface="+mn-lt"/>
                <a:cs typeface="+mn-lt"/>
              </a:rPr>
              <a:t>Mitä-rata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3200" dirty="0">
                <a:ea typeface="+mn-lt"/>
                <a:cs typeface="+mn-lt"/>
              </a:rPr>
              <a:t>kulkee takaraivolohkoilta ohimolohkoille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3200" dirty="0">
                <a:ea typeface="+mn-lt"/>
                <a:cs typeface="+mn-lt"/>
              </a:rPr>
              <a:t>käsittelee sitä, mitä näkökentässä on</a:t>
            </a:r>
            <a:endParaRPr lang="fi-FI" sz="3200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mieli 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450" y="1546790"/>
            <a:ext cx="4644633" cy="38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Havaintokonstanssit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1632858"/>
            <a:ext cx="9560993" cy="469939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/>
              <a:t> </a:t>
            </a:r>
            <a:r>
              <a:rPr lang="fi-FI" sz="2400" b="1" dirty="0"/>
              <a:t>Havaintokonstanssi: </a:t>
            </a:r>
            <a:r>
              <a:rPr lang="fi-FI" sz="2400" dirty="0"/>
              <a:t>havainnon pysyvyys tai vakioisuus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vaikka havainto-olosuhteet muuttuvat, havainto ei yleensä muutu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Koon konstanssi:</a:t>
            </a:r>
            <a:r>
              <a:rPr lang="fi-FI" dirty="0">
                <a:ea typeface="+mn-lt"/>
                <a:cs typeface="+mn-lt"/>
              </a:rPr>
              <a:t> havainto esineen koosta pysyy samana katseluetäisyydestä riippumatta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Ystävän pituus ei muutu, vaikka hän seisoo kauempana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Muodon konstanssi: </a:t>
            </a:r>
            <a:r>
              <a:rPr lang="fi-FI" dirty="0">
                <a:ea typeface="+mn-lt"/>
                <a:cs typeface="+mn-lt"/>
              </a:rPr>
              <a:t>havainto esineen muodosta ei muutu kun katselusuunta muuttuu</a:t>
            </a:r>
            <a:endParaRPr lang="fi-FI" b="1" dirty="0">
              <a:ea typeface="+mn-lt"/>
              <a:cs typeface="+mn-lt"/>
            </a:endParaRP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kuutio ei muuta muotoaan, vaikka sitä katsotaan eri suunnista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Vaaleuskonstanssi: </a:t>
            </a:r>
            <a:r>
              <a:rPr lang="fi-FI" dirty="0">
                <a:ea typeface="+mn-lt"/>
                <a:cs typeface="+mn-lt"/>
              </a:rPr>
              <a:t>havainto kohteen vaaleudesta ei muutu eri valaistuksessa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valkoinen paperi on valkoinen sekä auringonvalossa että hämäränä iltana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Värikonstanssi: </a:t>
            </a:r>
            <a:r>
              <a:rPr lang="fi-FI" dirty="0">
                <a:ea typeface="+mn-lt"/>
                <a:cs typeface="+mn-lt"/>
              </a:rPr>
              <a:t>havainto kohteen värisävystä ei muutu eri valaistuksessa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banaani havaitaan usein keltaisena, vaikka huoneen valon väri vaihtuu</a:t>
            </a:r>
          </a:p>
          <a:p>
            <a:pPr>
              <a:buFont typeface="Arial" panose="020B0602020104020603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/>
              <a:t>© Sanoma Pro, Tekijät ● Mieli 3 tietoa käsittelevä ihminen</a:t>
            </a:r>
          </a:p>
        </p:txBody>
      </p:sp>
    </p:spTree>
    <p:extLst>
      <p:ext uri="{BB962C8B-B14F-4D97-AF65-F5344CB8AC3E}">
        <p14:creationId xmlns:p14="http://schemas.microsoft.com/office/powerpoint/2010/main" val="96904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EF2E9A-93BB-4690-911B-4D8B1FA8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63685"/>
          </a:xfrm>
        </p:spPr>
        <p:txBody>
          <a:bodyPr/>
          <a:lstStyle/>
          <a:p>
            <a:r>
              <a:rPr lang="fi-FI" dirty="0" err="1"/>
              <a:t>PowerPoINT</a:t>
            </a:r>
            <a:r>
              <a:rPr lang="fi-FI" dirty="0"/>
              <a:t>-ESITYKSET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E76647-DAFE-4318-83E1-478EFEFE8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53593"/>
            <a:ext cx="9720073" cy="4755768"/>
          </a:xfrm>
        </p:spPr>
        <p:txBody>
          <a:bodyPr>
            <a:normAutofit/>
          </a:bodyPr>
          <a:lstStyle/>
          <a:p>
            <a:r>
              <a:rPr lang="fi-FI" sz="2400" dirty="0"/>
              <a:t>Tehkää PowerPoint-esitykset, jossa annatte kuvallisia esimerkkejä seuraavista asioista:</a:t>
            </a:r>
          </a:p>
          <a:p>
            <a:r>
              <a:rPr lang="fi-FI" sz="2400" dirty="0"/>
              <a:t>- vaihtuvat kuviot, joissa sama ärsyke tulkitaan usealla tavalla (</a:t>
            </a:r>
            <a:r>
              <a:rPr lang="fi-FI" sz="2400"/>
              <a:t>pupu-ankka-illuusio)</a:t>
            </a:r>
            <a:endParaRPr lang="fi-FI" sz="2400" dirty="0"/>
          </a:p>
          <a:p>
            <a:r>
              <a:rPr lang="fi-FI" sz="2400" dirty="0"/>
              <a:t>- illuusiot ja havaintoharhat</a:t>
            </a:r>
          </a:p>
          <a:p>
            <a:r>
              <a:rPr lang="fi-FI" sz="2400" dirty="0"/>
              <a:t>- havaintokonstanssi (havainnon vakioisuus ja pysyvyys) Esimerkiksi värisävyn / koon ”muutos” / muuttumattomuus muiden värien yhteydessä</a:t>
            </a:r>
          </a:p>
          <a:p>
            <a:endParaRPr lang="fi-FI" sz="2400" dirty="0"/>
          </a:p>
          <a:p>
            <a:r>
              <a:rPr lang="fi-FI" sz="2400" dirty="0">
                <a:sym typeface="Wingdings" panose="05000000000000000000" pitchFamily="2" charset="2"/>
              </a:rPr>
              <a:t> lähetetään </a:t>
            </a:r>
            <a:r>
              <a:rPr lang="fi-FI" sz="2400" dirty="0" err="1">
                <a:sym typeface="Wingdings" panose="05000000000000000000" pitchFamily="2" charset="2"/>
              </a:rPr>
              <a:t>PedaNettiin</a:t>
            </a:r>
            <a:r>
              <a:rPr lang="fi-FI" sz="2400" dirty="0">
                <a:sym typeface="Wingdings" panose="05000000000000000000" pitchFamily="2" charset="2"/>
              </a:rPr>
              <a:t> muiden katsottavaksi</a:t>
            </a: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F87BA8C-1951-463F-8E4D-44EDE351C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800523" cy="787718"/>
          </a:xfrm>
        </p:spPr>
        <p:txBody>
          <a:bodyPr>
            <a:normAutofit fontScale="90000"/>
          </a:bodyPr>
          <a:lstStyle/>
          <a:p>
            <a:r>
              <a:rPr lang="fi-FI" dirty="0"/>
              <a:t>Näkötiedon käsittelystä havaitsemiseen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59" y="1658983"/>
            <a:ext cx="6357229" cy="4453639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Näköhavainto on tietoinen tulkinta näkötiedosta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Näköhavainnon syntyminen vaatii </a:t>
            </a:r>
            <a:r>
              <a:rPr lang="fi-FI" sz="2400" b="1" dirty="0"/>
              <a:t>tarkkaavaisuutta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tarkkaavaisuus voi tunnistaa skeeman mukaista aistitietoa ja voimme tulla siitä tietoiseksi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tarkkaavaisuus voi tunnistaa aistitietoa, joka ei ole skeeman mukaista mutta on tärkeää ja siksi tulemme siitä tietoiseksi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Kun tarkkaavuus on tunnistanut aistitiedon, siitä tulee </a:t>
            </a:r>
            <a:r>
              <a:rPr lang="fi-FI" sz="2400" b="1" dirty="0"/>
              <a:t>havainto</a:t>
            </a:r>
            <a:r>
              <a:rPr lang="fi-FI" sz="2400" dirty="0"/>
              <a:t> ja sitä voi käsitellä </a:t>
            </a:r>
            <a:r>
              <a:rPr lang="fi-FI" sz="2400" b="1" dirty="0"/>
              <a:t>tietoisesti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mieli 3</a:t>
            </a:r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A43381C-7CCE-460A-9B06-136A220CD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839046"/>
            <a:ext cx="5588000" cy="380746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36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917013"/>
          </a:xfrm>
        </p:spPr>
        <p:txBody>
          <a:bodyPr>
            <a:normAutofit fontScale="90000"/>
          </a:bodyPr>
          <a:lstStyle/>
          <a:p>
            <a:r>
              <a:rPr lang="fi-FI" dirty="0"/>
              <a:t>Näköhavainnon skeemalähtöisyys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632857"/>
            <a:ext cx="7688797" cy="4479765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Näköhavainto on tietoinen tulkinta näkötiedosta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 Näköhavaintoon vaikuttavat </a:t>
            </a:r>
            <a:r>
              <a:rPr lang="fi-FI" sz="2400" b="1" dirty="0"/>
              <a:t>skeemat</a:t>
            </a:r>
            <a:r>
              <a:rPr lang="fi-FI" sz="2400" dirty="0"/>
              <a:t> ja </a:t>
            </a:r>
            <a:r>
              <a:rPr lang="fi-FI" sz="2400" b="1" dirty="0"/>
              <a:t>konteksti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 Skeemat </a:t>
            </a:r>
            <a:r>
              <a:rPr lang="fi-FI" sz="2400" dirty="0"/>
              <a:t>ohjaavat tarkkaavuutta etsimään skeemoja tukevaa näkötietoa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 Konteksti: </a:t>
            </a:r>
            <a:r>
              <a:rPr lang="fi-FI" sz="2400" dirty="0"/>
              <a:t>ympäristö tai olosuhteet, joissa havaitsemisen kohde havaitaan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jos pupu-ankka –illuusiokuvan ympärillä on porkkana, se tulkitaan helpommin pupuksi kuin ankaksi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/>
              <a:t>konteksti tarkoittaa myös ympäristötekijöitä tai tunnetiloja: portaat tuntuvat jyrkemmiltä tai pidemmiltä väsyneenä, epäonnistuminen inhottavammalta valmiiksi surullisena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3 tietoa käsittelevä ihminen, Kuva: Wikimedia </a:t>
            </a:r>
            <a:r>
              <a:rPr lang="fi-FI" dirty="0" err="1"/>
              <a:t>commons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925" y="2067001"/>
            <a:ext cx="3151605" cy="35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37229A-6943-4959-BD34-9C4BCB343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AACAE-6EB8-45E6-9D80-77184C5DED69}">
  <ds:schemaRefs>
    <ds:schemaRef ds:uri="http://purl.org/dc/elements/1.1/"/>
    <ds:schemaRef ds:uri="http://schemas.microsoft.com/office/2006/metadata/properties"/>
    <ds:schemaRef ds:uri="42116817-7e29-4aa7-b7a6-c483eebecbb8"/>
    <ds:schemaRef ds:uri="http://purl.org/dc/terms/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13486</TotalTime>
  <Words>698</Words>
  <Application>Microsoft Office PowerPoint</Application>
  <PresentationFormat>Laajakuva</PresentationFormat>
  <Paragraphs>78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Tw Cen MT</vt:lpstr>
      <vt:lpstr>Tw Cen MT Condensed</vt:lpstr>
      <vt:lpstr>Wingdings</vt:lpstr>
      <vt:lpstr>Wingdings 3</vt:lpstr>
      <vt:lpstr>Integraali</vt:lpstr>
      <vt:lpstr>7. Näönvarainen havaitseminen</vt:lpstr>
      <vt:lpstr>Näköhavainto alkaa silmästä</vt:lpstr>
      <vt:lpstr>Verkkokalvolta aivoihin</vt:lpstr>
      <vt:lpstr>Näön ensisijainen aistialue V1</vt:lpstr>
      <vt:lpstr>Näkötiedon missä- ja mitä -radat</vt:lpstr>
      <vt:lpstr>Havaintokonstanssit</vt:lpstr>
      <vt:lpstr>PowerPoINT-ESITYKSET</vt:lpstr>
      <vt:lpstr>Näkötiedon käsittelystä havaitsemiseen</vt:lpstr>
      <vt:lpstr>Näköhavainnon skeemalähtöisyys</vt:lpstr>
      <vt:lpstr>Näkötiedon käsittelystä havaitsemiseen</vt:lpstr>
      <vt:lpstr>Havaintoharhat ja illuusiot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Partanen, Eino J</dc:creator>
  <cp:lastModifiedBy>Ikonen Marko</cp:lastModifiedBy>
  <cp:revision>669</cp:revision>
  <dcterms:created xsi:type="dcterms:W3CDTF">2021-05-18T05:21:46Z</dcterms:created>
  <dcterms:modified xsi:type="dcterms:W3CDTF">2022-10-18T09:36:44Z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