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5"/>
  </p:notesMasterIdLst>
  <p:sldIdLst>
    <p:sldId id="256" r:id="rId5"/>
    <p:sldId id="273" r:id="rId6"/>
    <p:sldId id="274" r:id="rId7"/>
    <p:sldId id="277" r:id="rId8"/>
    <p:sldId id="279" r:id="rId9"/>
    <p:sldId id="278" r:id="rId10"/>
    <p:sldId id="280" r:id="rId11"/>
    <p:sldId id="281" r:id="rId12"/>
    <p:sldId id="283" r:id="rId13"/>
    <p:sldId id="28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DF79C0-2F49-46DB-A87C-CF63A4C00453}" v="2" dt="2022-01-27T14:57:38.5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8" d="100"/>
          <a:sy n="118" d="100"/>
        </p:scale>
        <p:origin x="120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tte Tahvanainen" userId="S::atte.tahvanainen_eduvantaa.fi#ext#@sanoma.onmicrosoft.com::853ca15b-ce22-4934-8573-66ff96d94fcd" providerId="AD" clId="Web-{D86EBC13-D4AD-A038-BAF8-A7C20929AF55}"/>
    <pc:docChg chg="addSld modSld sldOrd">
      <pc:chgData name="Atte Tahvanainen" userId="S::atte.tahvanainen_eduvantaa.fi#ext#@sanoma.onmicrosoft.com::853ca15b-ce22-4934-8573-66ff96d94fcd" providerId="AD" clId="Web-{D86EBC13-D4AD-A038-BAF8-A7C20929AF55}" dt="2022-01-03T13:38:14.870" v="1381" actId="1076"/>
      <pc:docMkLst>
        <pc:docMk/>
      </pc:docMkLst>
      <pc:sldChg chg="modSp">
        <pc:chgData name="Atte Tahvanainen" userId="S::atte.tahvanainen_eduvantaa.fi#ext#@sanoma.onmicrosoft.com::853ca15b-ce22-4934-8573-66ff96d94fcd" providerId="AD" clId="Web-{D86EBC13-D4AD-A038-BAF8-A7C20929AF55}" dt="2022-01-03T11:17:09.844" v="38" actId="20577"/>
        <pc:sldMkLst>
          <pc:docMk/>
          <pc:sldMk cId="2555081870" sldId="273"/>
        </pc:sldMkLst>
        <pc:spChg chg="mod">
          <ac:chgData name="Atte Tahvanainen" userId="S::atte.tahvanainen_eduvantaa.fi#ext#@sanoma.onmicrosoft.com::853ca15b-ce22-4934-8573-66ff96d94fcd" providerId="AD" clId="Web-{D86EBC13-D4AD-A038-BAF8-A7C20929AF55}" dt="2022-01-03T11:17:09.844" v="38" actId="20577"/>
          <ac:spMkLst>
            <pc:docMk/>
            <pc:sldMk cId="2555081870" sldId="273"/>
            <ac:spMk id="3" creationId="{326DDE45-A503-5A45-A106-78A97ECA3897}"/>
          </ac:spMkLst>
        </pc:spChg>
      </pc:sldChg>
      <pc:sldChg chg="addSp delSp modSp">
        <pc:chgData name="Atte Tahvanainen" userId="S::atte.tahvanainen_eduvantaa.fi#ext#@sanoma.onmicrosoft.com::853ca15b-ce22-4934-8573-66ff96d94fcd" providerId="AD" clId="Web-{D86EBC13-D4AD-A038-BAF8-A7C20929AF55}" dt="2022-01-03T13:38:14.870" v="1381" actId="1076"/>
        <pc:sldMkLst>
          <pc:docMk/>
          <pc:sldMk cId="1306317318" sldId="277"/>
        </pc:sldMkLst>
        <pc:spChg chg="mod">
          <ac:chgData name="Atte Tahvanainen" userId="S::atte.tahvanainen_eduvantaa.fi#ext#@sanoma.onmicrosoft.com::853ca15b-ce22-4934-8573-66ff96d94fcd" providerId="AD" clId="Web-{D86EBC13-D4AD-A038-BAF8-A7C20929AF55}" dt="2022-01-03T13:31:34.896" v="1372" actId="14100"/>
          <ac:spMkLst>
            <pc:docMk/>
            <pc:sldMk cId="1306317318" sldId="277"/>
            <ac:spMk id="3" creationId="{852ED41E-AFA3-7E44-B34B-610010AA32E4}"/>
          </ac:spMkLst>
        </pc:spChg>
        <pc:picChg chg="add del mod">
          <ac:chgData name="Atte Tahvanainen" userId="S::atte.tahvanainen_eduvantaa.fi#ext#@sanoma.onmicrosoft.com::853ca15b-ce22-4934-8573-66ff96d94fcd" providerId="AD" clId="Web-{D86EBC13-D4AD-A038-BAF8-A7C20929AF55}" dt="2022-01-03T13:30:43.331" v="1359"/>
          <ac:picMkLst>
            <pc:docMk/>
            <pc:sldMk cId="1306317318" sldId="277"/>
            <ac:picMk id="5" creationId="{4C119F6A-858A-4D2E-ABE8-0903C3145A9A}"/>
          </ac:picMkLst>
        </pc:picChg>
        <pc:picChg chg="add del mod">
          <ac:chgData name="Atte Tahvanainen" userId="S::atte.tahvanainen_eduvantaa.fi#ext#@sanoma.onmicrosoft.com::853ca15b-ce22-4934-8573-66ff96d94fcd" providerId="AD" clId="Web-{D86EBC13-D4AD-A038-BAF8-A7C20929AF55}" dt="2022-01-03T13:37:30.774" v="1375"/>
          <ac:picMkLst>
            <pc:docMk/>
            <pc:sldMk cId="1306317318" sldId="277"/>
            <ac:picMk id="6" creationId="{CB3C1282-F5A1-4685-B18A-3FBAE75F4FD0}"/>
          </ac:picMkLst>
        </pc:picChg>
        <pc:picChg chg="add mod">
          <ac:chgData name="Atte Tahvanainen" userId="S::atte.tahvanainen_eduvantaa.fi#ext#@sanoma.onmicrosoft.com::853ca15b-ce22-4934-8573-66ff96d94fcd" providerId="AD" clId="Web-{D86EBC13-D4AD-A038-BAF8-A7C20929AF55}" dt="2022-01-03T13:38:14.870" v="1381" actId="1076"/>
          <ac:picMkLst>
            <pc:docMk/>
            <pc:sldMk cId="1306317318" sldId="277"/>
            <ac:picMk id="7" creationId="{D3B09E9A-4E4E-48DA-9F2F-8A6BE8EBA1E0}"/>
          </ac:picMkLst>
        </pc:picChg>
      </pc:sldChg>
      <pc:sldChg chg="addSp modSp">
        <pc:chgData name="Atte Tahvanainen" userId="S::atte.tahvanainen_eduvantaa.fi#ext#@sanoma.onmicrosoft.com::853ca15b-ce22-4934-8573-66ff96d94fcd" providerId="AD" clId="Web-{D86EBC13-D4AD-A038-BAF8-A7C20929AF55}" dt="2022-01-03T13:26:18.177" v="1357" actId="20577"/>
        <pc:sldMkLst>
          <pc:docMk/>
          <pc:sldMk cId="265808681" sldId="278"/>
        </pc:sldMkLst>
        <pc:spChg chg="mod">
          <ac:chgData name="Atte Tahvanainen" userId="S::atte.tahvanainen_eduvantaa.fi#ext#@sanoma.onmicrosoft.com::853ca15b-ce22-4934-8573-66ff96d94fcd" providerId="AD" clId="Web-{D86EBC13-D4AD-A038-BAF8-A7C20929AF55}" dt="2022-01-03T11:39:03.645" v="344" actId="20577"/>
          <ac:spMkLst>
            <pc:docMk/>
            <pc:sldMk cId="265808681" sldId="278"/>
            <ac:spMk id="2" creationId="{313E3C91-84B1-0F47-B458-2BD07DE19E9B}"/>
          </ac:spMkLst>
        </pc:spChg>
        <pc:spChg chg="mod">
          <ac:chgData name="Atte Tahvanainen" userId="S::atte.tahvanainen_eduvantaa.fi#ext#@sanoma.onmicrosoft.com::853ca15b-ce22-4934-8573-66ff96d94fcd" providerId="AD" clId="Web-{D86EBC13-D4AD-A038-BAF8-A7C20929AF55}" dt="2022-01-03T13:26:18.177" v="1357" actId="20577"/>
          <ac:spMkLst>
            <pc:docMk/>
            <pc:sldMk cId="265808681" sldId="278"/>
            <ac:spMk id="3" creationId="{852ED41E-AFA3-7E44-B34B-610010AA32E4}"/>
          </ac:spMkLst>
        </pc:spChg>
        <pc:picChg chg="add mod">
          <ac:chgData name="Atte Tahvanainen" userId="S::atte.tahvanainen_eduvantaa.fi#ext#@sanoma.onmicrosoft.com::853ca15b-ce22-4934-8573-66ff96d94fcd" providerId="AD" clId="Web-{D86EBC13-D4AD-A038-BAF8-A7C20929AF55}" dt="2022-01-03T11:53:19.496" v="481" actId="1076"/>
          <ac:picMkLst>
            <pc:docMk/>
            <pc:sldMk cId="265808681" sldId="278"/>
            <ac:picMk id="5" creationId="{5F71A033-067B-4881-9DEB-5102CE54B1BB}"/>
          </ac:picMkLst>
        </pc:picChg>
      </pc:sldChg>
      <pc:sldChg chg="addSp delSp modSp add ord replId">
        <pc:chgData name="Atte Tahvanainen" userId="S::atte.tahvanainen_eduvantaa.fi#ext#@sanoma.onmicrosoft.com::853ca15b-ce22-4934-8573-66ff96d94fcd" providerId="AD" clId="Web-{D86EBC13-D4AD-A038-BAF8-A7C20929AF55}" dt="2022-01-03T11:37:00.845" v="286" actId="1076"/>
        <pc:sldMkLst>
          <pc:docMk/>
          <pc:sldMk cId="4288264133" sldId="279"/>
        </pc:sldMkLst>
        <pc:spChg chg="mod">
          <ac:chgData name="Atte Tahvanainen" userId="S::atte.tahvanainen_eduvantaa.fi#ext#@sanoma.onmicrosoft.com::853ca15b-ce22-4934-8573-66ff96d94fcd" providerId="AD" clId="Web-{D86EBC13-D4AD-A038-BAF8-A7C20929AF55}" dt="2022-01-03T11:23:27.979" v="53" actId="20577"/>
          <ac:spMkLst>
            <pc:docMk/>
            <pc:sldMk cId="4288264133" sldId="279"/>
            <ac:spMk id="2" creationId="{F7A3C51E-AE51-524C-9B44-750755D62869}"/>
          </ac:spMkLst>
        </pc:spChg>
        <pc:spChg chg="mod">
          <ac:chgData name="Atte Tahvanainen" userId="S::atte.tahvanainen_eduvantaa.fi#ext#@sanoma.onmicrosoft.com::853ca15b-ce22-4934-8573-66ff96d94fcd" providerId="AD" clId="Web-{D86EBC13-D4AD-A038-BAF8-A7C20929AF55}" dt="2022-01-03T11:31:04.147" v="278" actId="1076"/>
          <ac:spMkLst>
            <pc:docMk/>
            <pc:sldMk cId="4288264133" sldId="279"/>
            <ac:spMk id="3" creationId="{326DDE45-A503-5A45-A106-78A97ECA3897}"/>
          </ac:spMkLst>
        </pc:spChg>
        <pc:picChg chg="del">
          <ac:chgData name="Atte Tahvanainen" userId="S::atte.tahvanainen_eduvantaa.fi#ext#@sanoma.onmicrosoft.com::853ca15b-ce22-4934-8573-66ff96d94fcd" providerId="AD" clId="Web-{D86EBC13-D4AD-A038-BAF8-A7C20929AF55}" dt="2022-01-03T11:35:38.452" v="279"/>
          <ac:picMkLst>
            <pc:docMk/>
            <pc:sldMk cId="4288264133" sldId="279"/>
            <ac:picMk id="6" creationId="{FFC3E514-F470-4B2B-B933-625563D42E84}"/>
          </ac:picMkLst>
        </pc:picChg>
        <pc:picChg chg="add mod">
          <ac:chgData name="Atte Tahvanainen" userId="S::atte.tahvanainen_eduvantaa.fi#ext#@sanoma.onmicrosoft.com::853ca15b-ce22-4934-8573-66ff96d94fcd" providerId="AD" clId="Web-{D86EBC13-D4AD-A038-BAF8-A7C20929AF55}" dt="2022-01-03T11:37:00.845" v="286" actId="1076"/>
          <ac:picMkLst>
            <pc:docMk/>
            <pc:sldMk cId="4288264133" sldId="279"/>
            <ac:picMk id="7" creationId="{DA3882D7-18A6-4899-9430-2FF675647A68}"/>
          </ac:picMkLst>
        </pc:picChg>
      </pc:sldChg>
      <pc:sldChg chg="addSp delSp modSp add">
        <pc:chgData name="Atte Tahvanainen" userId="S::atte.tahvanainen_eduvantaa.fi#ext#@sanoma.onmicrosoft.com::853ca15b-ce22-4934-8573-66ff96d94fcd" providerId="AD" clId="Web-{D86EBC13-D4AD-A038-BAF8-A7C20929AF55}" dt="2022-01-03T13:23:51.169" v="1285" actId="20577"/>
        <pc:sldMkLst>
          <pc:docMk/>
          <pc:sldMk cId="236930758" sldId="280"/>
        </pc:sldMkLst>
        <pc:spChg chg="mod">
          <ac:chgData name="Atte Tahvanainen" userId="S::atte.tahvanainen_eduvantaa.fi#ext#@sanoma.onmicrosoft.com::853ca15b-ce22-4934-8573-66ff96d94fcd" providerId="AD" clId="Web-{D86EBC13-D4AD-A038-BAF8-A7C20929AF55}" dt="2022-01-03T13:23:51.169" v="1285" actId="20577"/>
          <ac:spMkLst>
            <pc:docMk/>
            <pc:sldMk cId="236930758" sldId="280"/>
            <ac:spMk id="3" creationId="{852ED41E-AFA3-7E44-B34B-610010AA32E4}"/>
          </ac:spMkLst>
        </pc:spChg>
        <pc:picChg chg="del">
          <ac:chgData name="Atte Tahvanainen" userId="S::atte.tahvanainen_eduvantaa.fi#ext#@sanoma.onmicrosoft.com::853ca15b-ce22-4934-8573-66ff96d94fcd" providerId="AD" clId="Web-{D86EBC13-D4AD-A038-BAF8-A7C20929AF55}" dt="2022-01-03T11:48:23.301" v="469"/>
          <ac:picMkLst>
            <pc:docMk/>
            <pc:sldMk cId="236930758" sldId="280"/>
            <ac:picMk id="5" creationId="{7BFF5D55-B2C9-44B9-93EE-F3C4EF9E88F1}"/>
          </ac:picMkLst>
        </pc:picChg>
        <pc:picChg chg="add mod">
          <ac:chgData name="Atte Tahvanainen" userId="S::atte.tahvanainen_eduvantaa.fi#ext#@sanoma.onmicrosoft.com::853ca15b-ce22-4934-8573-66ff96d94fcd" providerId="AD" clId="Web-{D86EBC13-D4AD-A038-BAF8-A7C20929AF55}" dt="2022-01-03T12:00:09.351" v="485" actId="1076"/>
          <ac:picMkLst>
            <pc:docMk/>
            <pc:sldMk cId="236930758" sldId="280"/>
            <ac:picMk id="6" creationId="{47F2F496-6BA3-4553-BB7A-C30B12DF48DF}"/>
          </ac:picMkLst>
        </pc:picChg>
      </pc:sldChg>
      <pc:sldChg chg="addSp delSp modSp add ord replId">
        <pc:chgData name="Atte Tahvanainen" userId="S::atte.tahvanainen_eduvantaa.fi#ext#@sanoma.onmicrosoft.com::853ca15b-ce22-4934-8573-66ff96d94fcd" providerId="AD" clId="Web-{D86EBC13-D4AD-A038-BAF8-A7C20929AF55}" dt="2022-01-03T13:23:14.121" v="1284" actId="1076"/>
        <pc:sldMkLst>
          <pc:docMk/>
          <pc:sldMk cId="600511694" sldId="281"/>
        </pc:sldMkLst>
        <pc:spChg chg="mod">
          <ac:chgData name="Atte Tahvanainen" userId="S::atte.tahvanainen_eduvantaa.fi#ext#@sanoma.onmicrosoft.com::853ca15b-ce22-4934-8573-66ff96d94fcd" providerId="AD" clId="Web-{D86EBC13-D4AD-A038-BAF8-A7C20929AF55}" dt="2022-01-03T12:43:42.624" v="769" actId="20577"/>
          <ac:spMkLst>
            <pc:docMk/>
            <pc:sldMk cId="600511694" sldId="281"/>
            <ac:spMk id="2" creationId="{F7A3C51E-AE51-524C-9B44-750755D62869}"/>
          </ac:spMkLst>
        </pc:spChg>
        <pc:spChg chg="mod">
          <ac:chgData name="Atte Tahvanainen" userId="S::atte.tahvanainen_eduvantaa.fi#ext#@sanoma.onmicrosoft.com::853ca15b-ce22-4934-8573-66ff96d94fcd" providerId="AD" clId="Web-{D86EBC13-D4AD-A038-BAF8-A7C20929AF55}" dt="2022-01-03T13:23:04.980" v="1282" actId="14100"/>
          <ac:spMkLst>
            <pc:docMk/>
            <pc:sldMk cId="600511694" sldId="281"/>
            <ac:spMk id="3" creationId="{326DDE45-A503-5A45-A106-78A97ECA3897}"/>
          </ac:spMkLst>
        </pc:spChg>
        <pc:picChg chg="add del mod">
          <ac:chgData name="Atte Tahvanainen" userId="S::atte.tahvanainen_eduvantaa.fi#ext#@sanoma.onmicrosoft.com::853ca15b-ce22-4934-8573-66ff96d94fcd" providerId="AD" clId="Web-{D86EBC13-D4AD-A038-BAF8-A7C20929AF55}" dt="2022-01-03T13:14:21.296" v="1267"/>
          <ac:picMkLst>
            <pc:docMk/>
            <pc:sldMk cId="600511694" sldId="281"/>
            <ac:picMk id="6" creationId="{AFF07A06-9C00-4F09-9AF1-84FD47B95EF4}"/>
          </ac:picMkLst>
        </pc:picChg>
        <pc:picChg chg="del">
          <ac:chgData name="Atte Tahvanainen" userId="S::atte.tahvanainen_eduvantaa.fi#ext#@sanoma.onmicrosoft.com::853ca15b-ce22-4934-8573-66ff96d94fcd" providerId="AD" clId="Web-{D86EBC13-D4AD-A038-BAF8-A7C20929AF55}" dt="2022-01-03T12:43:20.451" v="742"/>
          <ac:picMkLst>
            <pc:docMk/>
            <pc:sldMk cId="600511694" sldId="281"/>
            <ac:picMk id="7" creationId="{DA3882D7-18A6-4899-9430-2FF675647A68}"/>
          </ac:picMkLst>
        </pc:picChg>
        <pc:picChg chg="add mod">
          <ac:chgData name="Atte Tahvanainen" userId="S::atte.tahvanainen_eduvantaa.fi#ext#@sanoma.onmicrosoft.com::853ca15b-ce22-4934-8573-66ff96d94fcd" providerId="AD" clId="Web-{D86EBC13-D4AD-A038-BAF8-A7C20929AF55}" dt="2022-01-03T13:23:14.121" v="1284" actId="1076"/>
          <ac:picMkLst>
            <pc:docMk/>
            <pc:sldMk cId="600511694" sldId="281"/>
            <ac:picMk id="8" creationId="{D2D0C59C-3ED4-4BCE-B1FC-11F14BC7EB4C}"/>
          </ac:picMkLst>
        </pc:picChg>
      </pc:sldChg>
      <pc:sldChg chg="delSp modSp add replId">
        <pc:chgData name="Atte Tahvanainen" userId="S::atte.tahvanainen_eduvantaa.fi#ext#@sanoma.onmicrosoft.com::853ca15b-ce22-4934-8573-66ff96d94fcd" providerId="AD" clId="Web-{D86EBC13-D4AD-A038-BAF8-A7C20929AF55}" dt="2022-01-03T12:44:18.750" v="791" actId="14100"/>
        <pc:sldMkLst>
          <pc:docMk/>
          <pc:sldMk cId="2569887148" sldId="282"/>
        </pc:sldMkLst>
        <pc:spChg chg="mod">
          <ac:chgData name="Atte Tahvanainen" userId="S::atte.tahvanainen_eduvantaa.fi#ext#@sanoma.onmicrosoft.com::853ca15b-ce22-4934-8573-66ff96d94fcd" providerId="AD" clId="Web-{D86EBC13-D4AD-A038-BAF8-A7C20929AF55}" dt="2022-01-03T12:44:18.750" v="791" actId="14100"/>
          <ac:spMkLst>
            <pc:docMk/>
            <pc:sldMk cId="2569887148" sldId="282"/>
            <ac:spMk id="3" creationId="{326DDE45-A503-5A45-A106-78A97ECA3897}"/>
          </ac:spMkLst>
        </pc:spChg>
        <pc:spChg chg="del">
          <ac:chgData name="Atte Tahvanainen" userId="S::atte.tahvanainen_eduvantaa.fi#ext#@sanoma.onmicrosoft.com::853ca15b-ce22-4934-8573-66ff96d94fcd" providerId="AD" clId="Web-{D86EBC13-D4AD-A038-BAF8-A7C20929AF55}" dt="2022-01-03T12:44:10.953" v="790"/>
          <ac:spMkLst>
            <pc:docMk/>
            <pc:sldMk cId="2569887148" sldId="282"/>
            <ac:spMk id="5" creationId="{EB7CAFAA-5F40-4F64-8EEB-2E918A807408}"/>
          </ac:spMkLst>
        </pc:spChg>
      </pc:sldChg>
      <pc:sldChg chg="addSp modSp add replId">
        <pc:chgData name="Atte Tahvanainen" userId="S::atte.tahvanainen_eduvantaa.fi#ext#@sanoma.onmicrosoft.com::853ca15b-ce22-4934-8573-66ff96d94fcd" providerId="AD" clId="Web-{D86EBC13-D4AD-A038-BAF8-A7C20929AF55}" dt="2022-01-03T13:15:28.300" v="1277" actId="14100"/>
        <pc:sldMkLst>
          <pc:docMk/>
          <pc:sldMk cId="3192131817" sldId="283"/>
        </pc:sldMkLst>
        <pc:spChg chg="mod">
          <ac:chgData name="Atte Tahvanainen" userId="S::atte.tahvanainen_eduvantaa.fi#ext#@sanoma.onmicrosoft.com::853ca15b-ce22-4934-8573-66ff96d94fcd" providerId="AD" clId="Web-{D86EBC13-D4AD-A038-BAF8-A7C20929AF55}" dt="2022-01-03T12:43:57.749" v="789" actId="20577"/>
          <ac:spMkLst>
            <pc:docMk/>
            <pc:sldMk cId="3192131817" sldId="283"/>
            <ac:spMk id="2" creationId="{F7A3C51E-AE51-524C-9B44-750755D62869}"/>
          </ac:spMkLst>
        </pc:spChg>
        <pc:spChg chg="mod">
          <ac:chgData name="Atte Tahvanainen" userId="S::atte.tahvanainen_eduvantaa.fi#ext#@sanoma.onmicrosoft.com::853ca15b-ce22-4934-8573-66ff96d94fcd" providerId="AD" clId="Web-{D86EBC13-D4AD-A038-BAF8-A7C20929AF55}" dt="2022-01-03T13:15:28.300" v="1277" actId="14100"/>
          <ac:spMkLst>
            <pc:docMk/>
            <pc:sldMk cId="3192131817" sldId="283"/>
            <ac:spMk id="3" creationId="{326DDE45-A503-5A45-A106-78A97ECA3897}"/>
          </ac:spMkLst>
        </pc:spChg>
        <pc:picChg chg="add mod modCrop">
          <ac:chgData name="Atte Tahvanainen" userId="S::atte.tahvanainen_eduvantaa.fi#ext#@sanoma.onmicrosoft.com::853ca15b-ce22-4934-8573-66ff96d94fcd" providerId="AD" clId="Web-{D86EBC13-D4AD-A038-BAF8-A7C20929AF55}" dt="2022-01-03T13:15:18.252" v="1276" actId="1076"/>
          <ac:picMkLst>
            <pc:docMk/>
            <pc:sldMk cId="3192131817" sldId="283"/>
            <ac:picMk id="6" creationId="{F433A4F1-4AE8-41A4-89CC-712F04B0819D}"/>
          </ac:picMkLst>
        </pc:picChg>
      </pc:sldChg>
    </pc:docChg>
  </pc:docChgLst>
  <pc:docChgLst>
    <pc:chgData name="Atte Tahvanainen" userId="S::atte.tahvanainen_eduvantaa.fi#ext#@sanoma.onmicrosoft.com::853ca15b-ce22-4934-8573-66ff96d94fcd" providerId="AD" clId="Web-{453C139B-8872-BC92-ACFA-E67DBD4B4F3D}"/>
    <pc:docChg chg="delSld modSld">
      <pc:chgData name="Atte Tahvanainen" userId="S::atte.tahvanainen_eduvantaa.fi#ext#@sanoma.onmicrosoft.com::853ca15b-ce22-4934-8573-66ff96d94fcd" providerId="AD" clId="Web-{453C139B-8872-BC92-ACFA-E67DBD4B4F3D}" dt="2022-01-04T17:56:35.723" v="45" actId="14100"/>
      <pc:docMkLst>
        <pc:docMk/>
      </pc:docMkLst>
      <pc:sldChg chg="modSp">
        <pc:chgData name="Atte Tahvanainen" userId="S::atte.tahvanainen_eduvantaa.fi#ext#@sanoma.onmicrosoft.com::853ca15b-ce22-4934-8573-66ff96d94fcd" providerId="AD" clId="Web-{453C139B-8872-BC92-ACFA-E67DBD4B4F3D}" dt="2022-01-04T16:51:08.376" v="31" actId="14100"/>
        <pc:sldMkLst>
          <pc:docMk/>
          <pc:sldMk cId="2555081870" sldId="273"/>
        </pc:sldMkLst>
        <pc:picChg chg="mod">
          <ac:chgData name="Atte Tahvanainen" userId="S::atte.tahvanainen_eduvantaa.fi#ext#@sanoma.onmicrosoft.com::853ca15b-ce22-4934-8573-66ff96d94fcd" providerId="AD" clId="Web-{453C139B-8872-BC92-ACFA-E67DBD4B4F3D}" dt="2022-01-04T16:51:08.376" v="31" actId="14100"/>
          <ac:picMkLst>
            <pc:docMk/>
            <pc:sldMk cId="2555081870" sldId="273"/>
            <ac:picMk id="6" creationId="{FFC3E514-F470-4B2B-B933-625563D42E84}"/>
          </ac:picMkLst>
        </pc:picChg>
      </pc:sldChg>
      <pc:sldChg chg="addSp delSp modSp">
        <pc:chgData name="Atte Tahvanainen" userId="S::atte.tahvanainen_eduvantaa.fi#ext#@sanoma.onmicrosoft.com::853ca15b-ce22-4934-8573-66ff96d94fcd" providerId="AD" clId="Web-{453C139B-8872-BC92-ACFA-E67DBD4B4F3D}" dt="2022-01-04T17:56:35.723" v="45" actId="14100"/>
        <pc:sldMkLst>
          <pc:docMk/>
          <pc:sldMk cId="2176725611" sldId="274"/>
        </pc:sldMkLst>
        <pc:spChg chg="mod">
          <ac:chgData name="Atte Tahvanainen" userId="S::atte.tahvanainen_eduvantaa.fi#ext#@sanoma.onmicrosoft.com::853ca15b-ce22-4934-8573-66ff96d94fcd" providerId="AD" clId="Web-{453C139B-8872-BC92-ACFA-E67DBD4B4F3D}" dt="2022-01-04T17:56:35.723" v="45" actId="14100"/>
          <ac:spMkLst>
            <pc:docMk/>
            <pc:sldMk cId="2176725611" sldId="274"/>
            <ac:spMk id="3" creationId="{852ED41E-AFA3-7E44-B34B-610010AA32E4}"/>
          </ac:spMkLst>
        </pc:spChg>
        <pc:spChg chg="del">
          <ac:chgData name="Atte Tahvanainen" userId="S::atte.tahvanainen_eduvantaa.fi#ext#@sanoma.onmicrosoft.com::853ca15b-ce22-4934-8573-66ff96d94fcd" providerId="AD" clId="Web-{453C139B-8872-BC92-ACFA-E67DBD4B4F3D}" dt="2022-01-04T16:48:49.460" v="21"/>
          <ac:spMkLst>
            <pc:docMk/>
            <pc:sldMk cId="2176725611" sldId="274"/>
            <ac:spMk id="7" creationId="{E1ECFD94-185E-4968-9AF1-77E74571CA67}"/>
          </ac:spMkLst>
        </pc:spChg>
        <pc:picChg chg="add del mod">
          <ac:chgData name="Atte Tahvanainen" userId="S::atte.tahvanainen_eduvantaa.fi#ext#@sanoma.onmicrosoft.com::853ca15b-ce22-4934-8573-66ff96d94fcd" providerId="AD" clId="Web-{453C139B-8872-BC92-ACFA-E67DBD4B4F3D}" dt="2022-01-04T17:41:20.515" v="32"/>
          <ac:picMkLst>
            <pc:docMk/>
            <pc:sldMk cId="2176725611" sldId="274"/>
            <ac:picMk id="5" creationId="{46C8A904-5A96-4242-AF67-0012790CFB4B}"/>
          </ac:picMkLst>
        </pc:picChg>
        <pc:picChg chg="add del mod">
          <ac:chgData name="Atte Tahvanainen" userId="S::atte.tahvanainen_eduvantaa.fi#ext#@sanoma.onmicrosoft.com::853ca15b-ce22-4934-8573-66ff96d94fcd" providerId="AD" clId="Web-{453C139B-8872-BC92-ACFA-E67DBD4B4F3D}" dt="2022-01-04T17:55:50.660" v="40"/>
          <ac:picMkLst>
            <pc:docMk/>
            <pc:sldMk cId="2176725611" sldId="274"/>
            <ac:picMk id="6" creationId="{570880C2-486F-4DC7-A018-927FD12AFE1E}"/>
          </ac:picMkLst>
        </pc:picChg>
        <pc:picChg chg="add mod">
          <ac:chgData name="Atte Tahvanainen" userId="S::atte.tahvanainen_eduvantaa.fi#ext#@sanoma.onmicrosoft.com::853ca15b-ce22-4934-8573-66ff96d94fcd" providerId="AD" clId="Web-{453C139B-8872-BC92-ACFA-E67DBD4B4F3D}" dt="2022-01-04T17:56:31.723" v="44" actId="1076"/>
          <ac:picMkLst>
            <pc:docMk/>
            <pc:sldMk cId="2176725611" sldId="274"/>
            <ac:picMk id="7" creationId="{8EDCE46E-4FCA-415E-8A3A-43CA5DB86DB2}"/>
          </ac:picMkLst>
        </pc:picChg>
      </pc:sldChg>
      <pc:sldChg chg="del">
        <pc:chgData name="Atte Tahvanainen" userId="S::atte.tahvanainen_eduvantaa.fi#ext#@sanoma.onmicrosoft.com::853ca15b-ce22-4934-8573-66ff96d94fcd" providerId="AD" clId="Web-{453C139B-8872-BC92-ACFA-E67DBD4B4F3D}" dt="2022-01-04T16:41:50.041" v="18"/>
        <pc:sldMkLst>
          <pc:docMk/>
          <pc:sldMk cId="4005425183" sldId="276"/>
        </pc:sldMkLst>
      </pc:sldChg>
      <pc:sldChg chg="modSp">
        <pc:chgData name="Atte Tahvanainen" userId="S::atte.tahvanainen_eduvantaa.fi#ext#@sanoma.onmicrosoft.com::853ca15b-ce22-4934-8573-66ff96d94fcd" providerId="AD" clId="Web-{453C139B-8872-BC92-ACFA-E67DBD4B4F3D}" dt="2022-01-04T16:39:21" v="7" actId="1076"/>
        <pc:sldMkLst>
          <pc:docMk/>
          <pc:sldMk cId="1306317318" sldId="277"/>
        </pc:sldMkLst>
        <pc:picChg chg="mod">
          <ac:chgData name="Atte Tahvanainen" userId="S::atte.tahvanainen_eduvantaa.fi#ext#@sanoma.onmicrosoft.com::853ca15b-ce22-4934-8573-66ff96d94fcd" providerId="AD" clId="Web-{453C139B-8872-BC92-ACFA-E67DBD4B4F3D}" dt="2022-01-04T16:39:21" v="7" actId="1076"/>
          <ac:picMkLst>
            <pc:docMk/>
            <pc:sldMk cId="1306317318" sldId="277"/>
            <ac:picMk id="7" creationId="{D3B09E9A-4E4E-48DA-9F2F-8A6BE8EBA1E0}"/>
          </ac:picMkLst>
        </pc:picChg>
      </pc:sldChg>
      <pc:sldChg chg="modSp">
        <pc:chgData name="Atte Tahvanainen" userId="S::atte.tahvanainen_eduvantaa.fi#ext#@sanoma.onmicrosoft.com::853ca15b-ce22-4934-8573-66ff96d94fcd" providerId="AD" clId="Web-{453C139B-8872-BC92-ACFA-E67DBD4B4F3D}" dt="2022-01-04T16:40:54.788" v="14" actId="1076"/>
        <pc:sldMkLst>
          <pc:docMk/>
          <pc:sldMk cId="265808681" sldId="278"/>
        </pc:sldMkLst>
        <pc:picChg chg="mod">
          <ac:chgData name="Atte Tahvanainen" userId="S::atte.tahvanainen_eduvantaa.fi#ext#@sanoma.onmicrosoft.com::853ca15b-ce22-4934-8573-66ff96d94fcd" providerId="AD" clId="Web-{453C139B-8872-BC92-ACFA-E67DBD4B4F3D}" dt="2022-01-04T16:40:54.788" v="14" actId="1076"/>
          <ac:picMkLst>
            <pc:docMk/>
            <pc:sldMk cId="265808681" sldId="278"/>
            <ac:picMk id="5" creationId="{5F71A033-067B-4881-9DEB-5102CE54B1BB}"/>
          </ac:picMkLst>
        </pc:picChg>
      </pc:sldChg>
      <pc:sldChg chg="modSp">
        <pc:chgData name="Atte Tahvanainen" userId="S::atte.tahvanainen_eduvantaa.fi#ext#@sanoma.onmicrosoft.com::853ca15b-ce22-4934-8573-66ff96d94fcd" providerId="AD" clId="Web-{453C139B-8872-BC92-ACFA-E67DBD4B4F3D}" dt="2022-01-04T16:40:09.847" v="11" actId="1076"/>
        <pc:sldMkLst>
          <pc:docMk/>
          <pc:sldMk cId="4288264133" sldId="279"/>
        </pc:sldMkLst>
        <pc:picChg chg="mod">
          <ac:chgData name="Atte Tahvanainen" userId="S::atte.tahvanainen_eduvantaa.fi#ext#@sanoma.onmicrosoft.com::853ca15b-ce22-4934-8573-66ff96d94fcd" providerId="AD" clId="Web-{453C139B-8872-BC92-ACFA-E67DBD4B4F3D}" dt="2022-01-04T16:40:09.847" v="11" actId="1076"/>
          <ac:picMkLst>
            <pc:docMk/>
            <pc:sldMk cId="4288264133" sldId="279"/>
            <ac:picMk id="7" creationId="{DA3882D7-18A6-4899-9430-2FF675647A68}"/>
          </ac:picMkLst>
        </pc:picChg>
      </pc:sldChg>
      <pc:sldChg chg="modSp">
        <pc:chgData name="Atte Tahvanainen" userId="S::atte.tahvanainen_eduvantaa.fi#ext#@sanoma.onmicrosoft.com::853ca15b-ce22-4934-8573-66ff96d94fcd" providerId="AD" clId="Web-{453C139B-8872-BC92-ACFA-E67DBD4B4F3D}" dt="2022-01-04T16:41:13.555" v="16" actId="20577"/>
        <pc:sldMkLst>
          <pc:docMk/>
          <pc:sldMk cId="236930758" sldId="280"/>
        </pc:sldMkLst>
        <pc:spChg chg="mod">
          <ac:chgData name="Atte Tahvanainen" userId="S::atte.tahvanainen_eduvantaa.fi#ext#@sanoma.onmicrosoft.com::853ca15b-ce22-4934-8573-66ff96d94fcd" providerId="AD" clId="Web-{453C139B-8872-BC92-ACFA-E67DBD4B4F3D}" dt="2022-01-04T16:41:13.555" v="16" actId="20577"/>
          <ac:spMkLst>
            <pc:docMk/>
            <pc:sldMk cId="236930758" sldId="280"/>
            <ac:spMk id="3" creationId="{852ED41E-AFA3-7E44-B34B-610010AA32E4}"/>
          </ac:spMkLst>
        </pc:spChg>
      </pc:sldChg>
      <pc:sldChg chg="modSp">
        <pc:chgData name="Atte Tahvanainen" userId="S::atte.tahvanainen_eduvantaa.fi#ext#@sanoma.onmicrosoft.com::853ca15b-ce22-4934-8573-66ff96d94fcd" providerId="AD" clId="Web-{453C139B-8872-BC92-ACFA-E67DBD4B4F3D}" dt="2022-01-04T16:50:49.124" v="30" actId="1076"/>
        <pc:sldMkLst>
          <pc:docMk/>
          <pc:sldMk cId="3192131817" sldId="283"/>
        </pc:sldMkLst>
        <pc:picChg chg="mod">
          <ac:chgData name="Atte Tahvanainen" userId="S::atte.tahvanainen_eduvantaa.fi#ext#@sanoma.onmicrosoft.com::853ca15b-ce22-4934-8573-66ff96d94fcd" providerId="AD" clId="Web-{453C139B-8872-BC92-ACFA-E67DBD4B4F3D}" dt="2022-01-04T16:50:49.124" v="30" actId="1076"/>
          <ac:picMkLst>
            <pc:docMk/>
            <pc:sldMk cId="3192131817" sldId="283"/>
            <ac:picMk id="6" creationId="{F433A4F1-4AE8-41A4-89CC-712F04B0819D}"/>
          </ac:picMkLst>
        </pc:picChg>
      </pc:sldChg>
    </pc:docChg>
  </pc:docChgLst>
  <pc:docChgLst>
    <pc:chgData name="Nea Viljakainen" userId="31f03692-df5d-4046-a9e0-25d0beb92039" providerId="ADAL" clId="{3DDF79C0-2F49-46DB-A87C-CF63A4C00453}"/>
    <pc:docChg chg="custSel modSld">
      <pc:chgData name="Nea Viljakainen" userId="31f03692-df5d-4046-a9e0-25d0beb92039" providerId="ADAL" clId="{3DDF79C0-2F49-46DB-A87C-CF63A4C00453}" dt="2022-01-27T14:57:52.420" v="18" actId="1076"/>
      <pc:docMkLst>
        <pc:docMk/>
      </pc:docMkLst>
      <pc:sldChg chg="addSp delSp modSp mod">
        <pc:chgData name="Nea Viljakainen" userId="31f03692-df5d-4046-a9e0-25d0beb92039" providerId="ADAL" clId="{3DDF79C0-2F49-46DB-A87C-CF63A4C00453}" dt="2022-01-27T14:57:52.420" v="18" actId="1076"/>
        <pc:sldMkLst>
          <pc:docMk/>
          <pc:sldMk cId="2555081870" sldId="273"/>
        </pc:sldMkLst>
        <pc:spChg chg="del mod">
          <ac:chgData name="Nea Viljakainen" userId="31f03692-df5d-4046-a9e0-25d0beb92039" providerId="ADAL" clId="{3DDF79C0-2F49-46DB-A87C-CF63A4C00453}" dt="2022-01-27T14:56:38.063" v="3"/>
          <ac:spMkLst>
            <pc:docMk/>
            <pc:sldMk cId="2555081870" sldId="273"/>
            <ac:spMk id="5" creationId="{EB7CAFAA-5F40-4F64-8EEB-2E918A807408}"/>
          </ac:spMkLst>
        </pc:spChg>
        <pc:picChg chg="del">
          <ac:chgData name="Nea Viljakainen" userId="31f03692-df5d-4046-a9e0-25d0beb92039" providerId="ADAL" clId="{3DDF79C0-2F49-46DB-A87C-CF63A4C00453}" dt="2022-01-27T14:55:04.786" v="0" actId="478"/>
          <ac:picMkLst>
            <pc:docMk/>
            <pc:sldMk cId="2555081870" sldId="273"/>
            <ac:picMk id="6" creationId="{FFC3E514-F470-4B2B-B933-625563D42E84}"/>
          </ac:picMkLst>
        </pc:picChg>
        <pc:picChg chg="add del mod">
          <ac:chgData name="Nea Viljakainen" userId="31f03692-df5d-4046-a9e0-25d0beb92039" providerId="ADAL" clId="{3DDF79C0-2F49-46DB-A87C-CF63A4C00453}" dt="2022-01-27T14:57:30.331" v="11" actId="478"/>
          <ac:picMkLst>
            <pc:docMk/>
            <pc:sldMk cId="2555081870" sldId="273"/>
            <ac:picMk id="8" creationId="{9D968D97-A2C7-40DD-B972-0D4354E37DC9}"/>
          </ac:picMkLst>
        </pc:picChg>
        <pc:picChg chg="add mod">
          <ac:chgData name="Nea Viljakainen" userId="31f03692-df5d-4046-a9e0-25d0beb92039" providerId="ADAL" clId="{3DDF79C0-2F49-46DB-A87C-CF63A4C00453}" dt="2022-01-27T14:57:52.420" v="18" actId="1076"/>
          <ac:picMkLst>
            <pc:docMk/>
            <pc:sldMk cId="2555081870" sldId="273"/>
            <ac:picMk id="10" creationId="{91104C94-626A-4804-80F8-219951138932}"/>
          </ac:picMkLst>
        </pc:picChg>
      </pc:sldChg>
      <pc:sldChg chg="modSp mod">
        <pc:chgData name="Nea Viljakainen" userId="31f03692-df5d-4046-a9e0-25d0beb92039" providerId="ADAL" clId="{3DDF79C0-2F49-46DB-A87C-CF63A4C00453}" dt="2022-01-27T14:56:54.093" v="5" actId="27636"/>
        <pc:sldMkLst>
          <pc:docMk/>
          <pc:sldMk cId="2176725611" sldId="274"/>
        </pc:sldMkLst>
        <pc:spChg chg="mod">
          <ac:chgData name="Nea Viljakainen" userId="31f03692-df5d-4046-a9e0-25d0beb92039" providerId="ADAL" clId="{3DDF79C0-2F49-46DB-A87C-CF63A4C00453}" dt="2022-01-27T14:56:54.093" v="5" actId="27636"/>
          <ac:spMkLst>
            <pc:docMk/>
            <pc:sldMk cId="2176725611" sldId="274"/>
            <ac:spMk id="2" creationId="{313E3C91-84B1-0F47-B458-2BD07DE19E9B}"/>
          </ac:spMkLst>
        </pc:spChg>
      </pc:sldChg>
    </pc:docChg>
  </pc:docChgLst>
  <pc:docChgLst>
    <pc:chgData name="Atte Tahvanainen" userId="S::atte.tahvanainen_eduvantaa.fi#ext#@sanoma.onmicrosoft.com::853ca15b-ce22-4934-8573-66ff96d94fcd" providerId="AD" clId="Web-{4EB71392-C3F8-E5F2-9315-AFF286BCE541}"/>
    <pc:docChg chg="addSld delSld modSld">
      <pc:chgData name="Atte Tahvanainen" userId="S::atte.tahvanainen_eduvantaa.fi#ext#@sanoma.onmicrosoft.com::853ca15b-ce22-4934-8573-66ff96d94fcd" providerId="AD" clId="Web-{4EB71392-C3F8-E5F2-9315-AFF286BCE541}" dt="2022-01-03T06:47:04.151" v="507" actId="20577"/>
      <pc:docMkLst>
        <pc:docMk/>
      </pc:docMkLst>
      <pc:sldChg chg="addSp modSp">
        <pc:chgData name="Atte Tahvanainen" userId="S::atte.tahvanainen_eduvantaa.fi#ext#@sanoma.onmicrosoft.com::853ca15b-ce22-4934-8573-66ff96d94fcd" providerId="AD" clId="Web-{4EB71392-C3F8-E5F2-9315-AFF286BCE541}" dt="2022-01-03T06:19:16.522" v="152" actId="1076"/>
        <pc:sldMkLst>
          <pc:docMk/>
          <pc:sldMk cId="2555081870" sldId="273"/>
        </pc:sldMkLst>
        <pc:spChg chg="mod">
          <ac:chgData name="Atte Tahvanainen" userId="S::atte.tahvanainen_eduvantaa.fi#ext#@sanoma.onmicrosoft.com::853ca15b-ce22-4934-8573-66ff96d94fcd" providerId="AD" clId="Web-{4EB71392-C3F8-E5F2-9315-AFF286BCE541}" dt="2022-01-03T06:17:03.924" v="144" actId="20577"/>
          <ac:spMkLst>
            <pc:docMk/>
            <pc:sldMk cId="2555081870" sldId="273"/>
            <ac:spMk id="2" creationId="{F7A3C51E-AE51-524C-9B44-750755D62869}"/>
          </ac:spMkLst>
        </pc:spChg>
        <pc:spChg chg="mod">
          <ac:chgData name="Atte Tahvanainen" userId="S::atte.tahvanainen_eduvantaa.fi#ext#@sanoma.onmicrosoft.com::853ca15b-ce22-4934-8573-66ff96d94fcd" providerId="AD" clId="Web-{4EB71392-C3F8-E5F2-9315-AFF286BCE541}" dt="2022-01-03T06:19:10.537" v="151" actId="20577"/>
          <ac:spMkLst>
            <pc:docMk/>
            <pc:sldMk cId="2555081870" sldId="273"/>
            <ac:spMk id="3" creationId="{326DDE45-A503-5A45-A106-78A97ECA3897}"/>
          </ac:spMkLst>
        </pc:spChg>
        <pc:picChg chg="add mod modCrop">
          <ac:chgData name="Atte Tahvanainen" userId="S::atte.tahvanainen_eduvantaa.fi#ext#@sanoma.onmicrosoft.com::853ca15b-ce22-4934-8573-66ff96d94fcd" providerId="AD" clId="Web-{4EB71392-C3F8-E5F2-9315-AFF286BCE541}" dt="2022-01-03T06:19:16.522" v="152" actId="1076"/>
          <ac:picMkLst>
            <pc:docMk/>
            <pc:sldMk cId="2555081870" sldId="273"/>
            <ac:picMk id="6" creationId="{FFC3E514-F470-4B2B-B933-625563D42E84}"/>
          </ac:picMkLst>
        </pc:picChg>
      </pc:sldChg>
      <pc:sldChg chg="addSp delSp modSp">
        <pc:chgData name="Atte Tahvanainen" userId="S::atte.tahvanainen_eduvantaa.fi#ext#@sanoma.onmicrosoft.com::853ca15b-ce22-4934-8573-66ff96d94fcd" providerId="AD" clId="Web-{4EB71392-C3F8-E5F2-9315-AFF286BCE541}" dt="2022-01-03T06:43:32.817" v="482" actId="20577"/>
        <pc:sldMkLst>
          <pc:docMk/>
          <pc:sldMk cId="2176725611" sldId="274"/>
        </pc:sldMkLst>
        <pc:spChg chg="mod">
          <ac:chgData name="Atte Tahvanainen" userId="S::atte.tahvanainen_eduvantaa.fi#ext#@sanoma.onmicrosoft.com::853ca15b-ce22-4934-8573-66ff96d94fcd" providerId="AD" clId="Web-{4EB71392-C3F8-E5F2-9315-AFF286BCE541}" dt="2022-01-03T06:42:20.315" v="461" actId="20577"/>
          <ac:spMkLst>
            <pc:docMk/>
            <pc:sldMk cId="2176725611" sldId="274"/>
            <ac:spMk id="2" creationId="{313E3C91-84B1-0F47-B458-2BD07DE19E9B}"/>
          </ac:spMkLst>
        </pc:spChg>
        <pc:spChg chg="mod">
          <ac:chgData name="Atte Tahvanainen" userId="S::atte.tahvanainen_eduvantaa.fi#ext#@sanoma.onmicrosoft.com::853ca15b-ce22-4934-8573-66ff96d94fcd" providerId="AD" clId="Web-{4EB71392-C3F8-E5F2-9315-AFF286BCE541}" dt="2022-01-03T06:43:32.817" v="482" actId="20577"/>
          <ac:spMkLst>
            <pc:docMk/>
            <pc:sldMk cId="2176725611" sldId="274"/>
            <ac:spMk id="3" creationId="{852ED41E-AFA3-7E44-B34B-610010AA32E4}"/>
          </ac:spMkLst>
        </pc:spChg>
        <pc:spChg chg="add del">
          <ac:chgData name="Atte Tahvanainen" userId="S::atte.tahvanainen_eduvantaa.fi#ext#@sanoma.onmicrosoft.com::853ca15b-ce22-4934-8573-66ff96d94fcd" providerId="AD" clId="Web-{4EB71392-C3F8-E5F2-9315-AFF286BCE541}" dt="2022-01-03T06:36:53.431" v="328"/>
          <ac:spMkLst>
            <pc:docMk/>
            <pc:sldMk cId="2176725611" sldId="274"/>
            <ac:spMk id="5" creationId="{782CE0B8-DD39-4F63-9642-6F0E8384A6C9}"/>
          </ac:spMkLst>
        </pc:spChg>
      </pc:sldChg>
      <pc:sldChg chg="addSp delSp modSp mod modClrScheme chgLayout">
        <pc:chgData name="Atte Tahvanainen" userId="S::atte.tahvanainen_eduvantaa.fi#ext#@sanoma.onmicrosoft.com::853ca15b-ce22-4934-8573-66ff96d94fcd" providerId="AD" clId="Web-{4EB71392-C3F8-E5F2-9315-AFF286BCE541}" dt="2022-01-03T06:47:04.151" v="507" actId="20577"/>
        <pc:sldMkLst>
          <pc:docMk/>
          <pc:sldMk cId="1306317318" sldId="277"/>
        </pc:sldMkLst>
        <pc:spChg chg="mod ord">
          <ac:chgData name="Atte Tahvanainen" userId="S::atte.tahvanainen_eduvantaa.fi#ext#@sanoma.onmicrosoft.com::853ca15b-ce22-4934-8573-66ff96d94fcd" providerId="AD" clId="Web-{4EB71392-C3F8-E5F2-9315-AFF286BCE541}" dt="2022-01-03T06:46:24.572" v="505"/>
          <ac:spMkLst>
            <pc:docMk/>
            <pc:sldMk cId="1306317318" sldId="277"/>
            <ac:spMk id="2" creationId="{313E3C91-84B1-0F47-B458-2BD07DE19E9B}"/>
          </ac:spMkLst>
        </pc:spChg>
        <pc:spChg chg="mod ord">
          <ac:chgData name="Atte Tahvanainen" userId="S::atte.tahvanainen_eduvantaa.fi#ext#@sanoma.onmicrosoft.com::853ca15b-ce22-4934-8573-66ff96d94fcd" providerId="AD" clId="Web-{4EB71392-C3F8-E5F2-9315-AFF286BCE541}" dt="2022-01-03T06:47:04.151" v="507" actId="20577"/>
          <ac:spMkLst>
            <pc:docMk/>
            <pc:sldMk cId="1306317318" sldId="277"/>
            <ac:spMk id="3" creationId="{852ED41E-AFA3-7E44-B34B-610010AA32E4}"/>
          </ac:spMkLst>
        </pc:spChg>
        <pc:spChg chg="mod ord">
          <ac:chgData name="Atte Tahvanainen" userId="S::atte.tahvanainen_eduvantaa.fi#ext#@sanoma.onmicrosoft.com::853ca15b-ce22-4934-8573-66ff96d94fcd" providerId="AD" clId="Web-{4EB71392-C3F8-E5F2-9315-AFF286BCE541}" dt="2022-01-03T06:46:24.572" v="505"/>
          <ac:spMkLst>
            <pc:docMk/>
            <pc:sldMk cId="1306317318" sldId="277"/>
            <ac:spMk id="4" creationId="{A8F48052-DD01-E94C-B6C8-DBA3C6F82C78}"/>
          </ac:spMkLst>
        </pc:spChg>
        <pc:spChg chg="add del mod ord">
          <ac:chgData name="Atte Tahvanainen" userId="S::atte.tahvanainen_eduvantaa.fi#ext#@sanoma.onmicrosoft.com::853ca15b-ce22-4934-8573-66ff96d94fcd" providerId="AD" clId="Web-{4EB71392-C3F8-E5F2-9315-AFF286BCE541}" dt="2022-01-03T06:46:24.572" v="505"/>
          <ac:spMkLst>
            <pc:docMk/>
            <pc:sldMk cId="1306317318" sldId="277"/>
            <ac:spMk id="5" creationId="{FB324CB3-EE63-4417-9870-1914F40F1D9E}"/>
          </ac:spMkLst>
        </pc:spChg>
      </pc:sldChg>
      <pc:sldChg chg="new del">
        <pc:chgData name="Atte Tahvanainen" userId="S::atte.tahvanainen_eduvantaa.fi#ext#@sanoma.onmicrosoft.com::853ca15b-ce22-4934-8573-66ff96d94fcd" providerId="AD" clId="Web-{4EB71392-C3F8-E5F2-9315-AFF286BCE541}" dt="2022-01-03T06:21:23.134" v="181"/>
        <pc:sldMkLst>
          <pc:docMk/>
          <pc:sldMk cId="1180347355" sldId="279"/>
        </pc:sldMkLst>
      </pc:sldChg>
    </pc:docChg>
  </pc:docChgLst>
  <pc:docChgLst>
    <pc:chgData name="Holm, Kristiina M" userId="S::kristiina.holm_helsinki.fi#ext#@sanoma.onmicrosoft.com::13ceec02-1602-438f-9a14-69c3fedc9bc1" providerId="AD" clId="Web-{B9361FAE-91E6-D19B-1AD8-79CA05D16C85}"/>
    <pc:docChg chg="modSld">
      <pc:chgData name="Holm, Kristiina M" userId="S::kristiina.holm_helsinki.fi#ext#@sanoma.onmicrosoft.com::13ceec02-1602-438f-9a14-69c3fedc9bc1" providerId="AD" clId="Web-{B9361FAE-91E6-D19B-1AD8-79CA05D16C85}" dt="2022-01-02T12:24:28.697" v="0"/>
      <pc:docMkLst>
        <pc:docMk/>
      </pc:docMkLst>
      <pc:sldChg chg="delAnim modAnim">
        <pc:chgData name="Holm, Kristiina M" userId="S::kristiina.holm_helsinki.fi#ext#@sanoma.onmicrosoft.com::13ceec02-1602-438f-9a14-69c3fedc9bc1" providerId="AD" clId="Web-{B9361FAE-91E6-D19B-1AD8-79CA05D16C85}" dt="2022-01-02T12:24:28.697" v="0"/>
        <pc:sldMkLst>
          <pc:docMk/>
          <pc:sldMk cId="109857222" sldId="256"/>
        </pc:sldMkLst>
      </pc:sldChg>
    </pc:docChg>
  </pc:docChgLst>
  <pc:docChgLst>
    <pc:chgData name="Atte Tahvanainen" userId="S::atte.tahvanainen_eduvantaa.fi#ext#@sanoma.onmicrosoft.com::853ca15b-ce22-4934-8573-66ff96d94fcd" providerId="AD" clId="Web-{7D90B2ED-64DD-D6CB-BA2D-2DE859336856}"/>
    <pc:docChg chg="modSld">
      <pc:chgData name="Atte Tahvanainen" userId="S::atte.tahvanainen_eduvantaa.fi#ext#@sanoma.onmicrosoft.com::853ca15b-ce22-4934-8573-66ff96d94fcd" providerId="AD" clId="Web-{7D90B2ED-64DD-D6CB-BA2D-2DE859336856}" dt="2022-01-03T11:09:24.738" v="12" actId="20577"/>
      <pc:docMkLst>
        <pc:docMk/>
      </pc:docMkLst>
      <pc:sldChg chg="modSp">
        <pc:chgData name="Atte Tahvanainen" userId="S::atte.tahvanainen_eduvantaa.fi#ext#@sanoma.onmicrosoft.com::853ca15b-ce22-4934-8573-66ff96d94fcd" providerId="AD" clId="Web-{7D90B2ED-64DD-D6CB-BA2D-2DE859336856}" dt="2022-01-03T11:09:24.738" v="12" actId="20577"/>
        <pc:sldMkLst>
          <pc:docMk/>
          <pc:sldMk cId="2555081870" sldId="273"/>
        </pc:sldMkLst>
        <pc:spChg chg="mod">
          <ac:chgData name="Atte Tahvanainen" userId="S::atte.tahvanainen_eduvantaa.fi#ext#@sanoma.onmicrosoft.com::853ca15b-ce22-4934-8573-66ff96d94fcd" providerId="AD" clId="Web-{7D90B2ED-64DD-D6CB-BA2D-2DE859336856}" dt="2022-01-03T11:09:24.738" v="12" actId="20577"/>
          <ac:spMkLst>
            <pc:docMk/>
            <pc:sldMk cId="2555081870" sldId="273"/>
            <ac:spMk id="3" creationId="{326DDE45-A503-5A45-A106-78A97ECA3897}"/>
          </ac:spMkLst>
        </pc:spChg>
      </pc:sldChg>
    </pc:docChg>
  </pc:docChgLst>
  <pc:docChgLst>
    <pc:chgData name="Atte Tahvanainen" userId="S::atte.tahvanainen_eduvantaa.fi#ext#@sanoma.onmicrosoft.com::853ca15b-ce22-4934-8573-66ff96d94fcd" providerId="AD" clId="Web-{8A4C0918-D21A-D215-FE15-9FBCE9AE4A34}"/>
    <pc:docChg chg="modSld">
      <pc:chgData name="Atte Tahvanainen" userId="S::atte.tahvanainen_eduvantaa.fi#ext#@sanoma.onmicrosoft.com::853ca15b-ce22-4934-8573-66ff96d94fcd" providerId="AD" clId="Web-{8A4C0918-D21A-D215-FE15-9FBCE9AE4A34}" dt="2022-01-08T13:12:42.149" v="97" actId="20577"/>
      <pc:docMkLst>
        <pc:docMk/>
      </pc:docMkLst>
      <pc:sldChg chg="modSp">
        <pc:chgData name="Atte Tahvanainen" userId="S::atte.tahvanainen_eduvantaa.fi#ext#@sanoma.onmicrosoft.com::853ca15b-ce22-4934-8573-66ff96d94fcd" providerId="AD" clId="Web-{8A4C0918-D21A-D215-FE15-9FBCE9AE4A34}" dt="2022-01-08T13:01:32.311" v="14" actId="20577"/>
        <pc:sldMkLst>
          <pc:docMk/>
          <pc:sldMk cId="2555081870" sldId="273"/>
        </pc:sldMkLst>
        <pc:spChg chg="mod">
          <ac:chgData name="Atte Tahvanainen" userId="S::atte.tahvanainen_eduvantaa.fi#ext#@sanoma.onmicrosoft.com::853ca15b-ce22-4934-8573-66ff96d94fcd" providerId="AD" clId="Web-{8A4C0918-D21A-D215-FE15-9FBCE9AE4A34}" dt="2022-01-08T13:01:32.311" v="14" actId="20577"/>
          <ac:spMkLst>
            <pc:docMk/>
            <pc:sldMk cId="2555081870" sldId="273"/>
            <ac:spMk id="3" creationId="{326DDE45-A503-5A45-A106-78A97ECA3897}"/>
          </ac:spMkLst>
        </pc:spChg>
      </pc:sldChg>
      <pc:sldChg chg="modSp">
        <pc:chgData name="Atte Tahvanainen" userId="S::atte.tahvanainen_eduvantaa.fi#ext#@sanoma.onmicrosoft.com::853ca15b-ce22-4934-8573-66ff96d94fcd" providerId="AD" clId="Web-{8A4C0918-D21A-D215-FE15-9FBCE9AE4A34}" dt="2022-01-08T13:04:48.183" v="30" actId="20577"/>
        <pc:sldMkLst>
          <pc:docMk/>
          <pc:sldMk cId="2176725611" sldId="274"/>
        </pc:sldMkLst>
        <pc:spChg chg="mod">
          <ac:chgData name="Atte Tahvanainen" userId="S::atte.tahvanainen_eduvantaa.fi#ext#@sanoma.onmicrosoft.com::853ca15b-ce22-4934-8573-66ff96d94fcd" providerId="AD" clId="Web-{8A4C0918-D21A-D215-FE15-9FBCE9AE4A34}" dt="2022-01-08T13:04:48.183" v="30" actId="20577"/>
          <ac:spMkLst>
            <pc:docMk/>
            <pc:sldMk cId="2176725611" sldId="274"/>
            <ac:spMk id="3" creationId="{852ED41E-AFA3-7E44-B34B-610010AA32E4}"/>
          </ac:spMkLst>
        </pc:spChg>
      </pc:sldChg>
      <pc:sldChg chg="modSp">
        <pc:chgData name="Atte Tahvanainen" userId="S::atte.tahvanainen_eduvantaa.fi#ext#@sanoma.onmicrosoft.com::853ca15b-ce22-4934-8573-66ff96d94fcd" providerId="AD" clId="Web-{8A4C0918-D21A-D215-FE15-9FBCE9AE4A34}" dt="2022-01-08T13:06:38.721" v="53" actId="20577"/>
        <pc:sldMkLst>
          <pc:docMk/>
          <pc:sldMk cId="1306317318" sldId="277"/>
        </pc:sldMkLst>
        <pc:spChg chg="mod">
          <ac:chgData name="Atte Tahvanainen" userId="S::atte.tahvanainen_eduvantaa.fi#ext#@sanoma.onmicrosoft.com::853ca15b-ce22-4934-8573-66ff96d94fcd" providerId="AD" clId="Web-{8A4C0918-D21A-D215-FE15-9FBCE9AE4A34}" dt="2022-01-08T13:06:38.721" v="53" actId="20577"/>
          <ac:spMkLst>
            <pc:docMk/>
            <pc:sldMk cId="1306317318" sldId="277"/>
            <ac:spMk id="2" creationId="{313E3C91-84B1-0F47-B458-2BD07DE19E9B}"/>
          </ac:spMkLst>
        </pc:spChg>
      </pc:sldChg>
      <pc:sldChg chg="modSp">
        <pc:chgData name="Atte Tahvanainen" userId="S::atte.tahvanainen_eduvantaa.fi#ext#@sanoma.onmicrosoft.com::853ca15b-ce22-4934-8573-66ff96d94fcd" providerId="AD" clId="Web-{8A4C0918-D21A-D215-FE15-9FBCE9AE4A34}" dt="2022-01-08T13:09:46.935" v="89" actId="20577"/>
        <pc:sldMkLst>
          <pc:docMk/>
          <pc:sldMk cId="265808681" sldId="278"/>
        </pc:sldMkLst>
        <pc:spChg chg="mod">
          <ac:chgData name="Atte Tahvanainen" userId="S::atte.tahvanainen_eduvantaa.fi#ext#@sanoma.onmicrosoft.com::853ca15b-ce22-4934-8573-66ff96d94fcd" providerId="AD" clId="Web-{8A4C0918-D21A-D215-FE15-9FBCE9AE4A34}" dt="2022-01-08T13:09:46.935" v="89" actId="20577"/>
          <ac:spMkLst>
            <pc:docMk/>
            <pc:sldMk cId="265808681" sldId="278"/>
            <ac:spMk id="3" creationId="{852ED41E-AFA3-7E44-B34B-610010AA32E4}"/>
          </ac:spMkLst>
        </pc:spChg>
      </pc:sldChg>
      <pc:sldChg chg="modSp">
        <pc:chgData name="Atte Tahvanainen" userId="S::atte.tahvanainen_eduvantaa.fi#ext#@sanoma.onmicrosoft.com::853ca15b-ce22-4934-8573-66ff96d94fcd" providerId="AD" clId="Web-{8A4C0918-D21A-D215-FE15-9FBCE9AE4A34}" dt="2022-01-08T13:08:14.383" v="61" actId="1076"/>
        <pc:sldMkLst>
          <pc:docMk/>
          <pc:sldMk cId="4288264133" sldId="279"/>
        </pc:sldMkLst>
        <pc:spChg chg="mod">
          <ac:chgData name="Atte Tahvanainen" userId="S::atte.tahvanainen_eduvantaa.fi#ext#@sanoma.onmicrosoft.com::853ca15b-ce22-4934-8573-66ff96d94fcd" providerId="AD" clId="Web-{8A4C0918-D21A-D215-FE15-9FBCE9AE4A34}" dt="2022-01-08T13:08:14.383" v="61" actId="1076"/>
          <ac:spMkLst>
            <pc:docMk/>
            <pc:sldMk cId="4288264133" sldId="279"/>
            <ac:spMk id="3" creationId="{326DDE45-A503-5A45-A106-78A97ECA3897}"/>
          </ac:spMkLst>
        </pc:spChg>
      </pc:sldChg>
      <pc:sldChg chg="modSp">
        <pc:chgData name="Atte Tahvanainen" userId="S::atte.tahvanainen_eduvantaa.fi#ext#@sanoma.onmicrosoft.com::853ca15b-ce22-4934-8573-66ff96d94fcd" providerId="AD" clId="Web-{8A4C0918-D21A-D215-FE15-9FBCE9AE4A34}" dt="2022-01-08T13:12:42.149" v="97" actId="20577"/>
        <pc:sldMkLst>
          <pc:docMk/>
          <pc:sldMk cId="2569887148" sldId="282"/>
        </pc:sldMkLst>
        <pc:spChg chg="mod">
          <ac:chgData name="Atte Tahvanainen" userId="S::atte.tahvanainen_eduvantaa.fi#ext#@sanoma.onmicrosoft.com::853ca15b-ce22-4934-8573-66ff96d94fcd" providerId="AD" clId="Web-{8A4C0918-D21A-D215-FE15-9FBCE9AE4A34}" dt="2022-01-08T13:12:42.149" v="97" actId="20577"/>
          <ac:spMkLst>
            <pc:docMk/>
            <pc:sldMk cId="2569887148" sldId="282"/>
            <ac:spMk id="3" creationId="{326DDE45-A503-5A45-A106-78A97ECA3897}"/>
          </ac:spMkLst>
        </pc:spChg>
      </pc:sldChg>
    </pc:docChg>
  </pc:docChgLst>
  <pc:docChgLst>
    <pc:chgData name="Atte Tahvanainen" userId="be5da524-db28-4e06-aed6-e6a6aecb2bd0" providerId="ADAL" clId="{53F9A8F8-97EA-4300-A511-C47C71E83EA1}"/>
    <pc:docChg chg="custSel modSld">
      <pc:chgData name="Atte Tahvanainen" userId="be5da524-db28-4e06-aed6-e6a6aecb2bd0" providerId="ADAL" clId="{53F9A8F8-97EA-4300-A511-C47C71E83EA1}" dt="2022-01-03T06:49:46.863" v="2" actId="27636"/>
      <pc:docMkLst>
        <pc:docMk/>
      </pc:docMkLst>
      <pc:sldChg chg="modSp mod">
        <pc:chgData name="Atte Tahvanainen" userId="be5da524-db28-4e06-aed6-e6a6aecb2bd0" providerId="ADAL" clId="{53F9A8F8-97EA-4300-A511-C47C71E83EA1}" dt="2022-01-03T06:49:46.801" v="0" actId="27636"/>
        <pc:sldMkLst>
          <pc:docMk/>
          <pc:sldMk cId="2176725611" sldId="274"/>
        </pc:sldMkLst>
        <pc:spChg chg="mod">
          <ac:chgData name="Atte Tahvanainen" userId="be5da524-db28-4e06-aed6-e6a6aecb2bd0" providerId="ADAL" clId="{53F9A8F8-97EA-4300-A511-C47C71E83EA1}" dt="2022-01-03T06:49:46.801" v="0" actId="27636"/>
          <ac:spMkLst>
            <pc:docMk/>
            <pc:sldMk cId="2176725611" sldId="274"/>
            <ac:spMk id="2" creationId="{313E3C91-84B1-0F47-B458-2BD07DE19E9B}"/>
          </ac:spMkLst>
        </pc:spChg>
      </pc:sldChg>
      <pc:sldChg chg="modSp mod">
        <pc:chgData name="Atte Tahvanainen" userId="be5da524-db28-4e06-aed6-e6a6aecb2bd0" providerId="ADAL" clId="{53F9A8F8-97EA-4300-A511-C47C71E83EA1}" dt="2022-01-03T06:49:46.863" v="2" actId="27636"/>
        <pc:sldMkLst>
          <pc:docMk/>
          <pc:sldMk cId="4005425183" sldId="276"/>
        </pc:sldMkLst>
        <pc:spChg chg="mod">
          <ac:chgData name="Atte Tahvanainen" userId="be5da524-db28-4e06-aed6-e6a6aecb2bd0" providerId="ADAL" clId="{53F9A8F8-97EA-4300-A511-C47C71E83EA1}" dt="2022-01-03T06:49:46.863" v="2" actId="27636"/>
          <ac:spMkLst>
            <pc:docMk/>
            <pc:sldMk cId="4005425183" sldId="276"/>
            <ac:spMk id="2" creationId="{2FC8E8E0-C9B0-6147-A985-0C2384FA1824}"/>
          </ac:spMkLst>
        </pc:spChg>
      </pc:sldChg>
      <pc:sldChg chg="modSp mod">
        <pc:chgData name="Atte Tahvanainen" userId="be5da524-db28-4e06-aed6-e6a6aecb2bd0" providerId="ADAL" clId="{53F9A8F8-97EA-4300-A511-C47C71E83EA1}" dt="2022-01-03T06:49:46.854" v="1" actId="27636"/>
        <pc:sldMkLst>
          <pc:docMk/>
          <pc:sldMk cId="265808681" sldId="278"/>
        </pc:sldMkLst>
        <pc:spChg chg="mod">
          <ac:chgData name="Atte Tahvanainen" userId="be5da524-db28-4e06-aed6-e6a6aecb2bd0" providerId="ADAL" clId="{53F9A8F8-97EA-4300-A511-C47C71E83EA1}" dt="2022-01-03T06:49:46.854" v="1" actId="27636"/>
          <ac:spMkLst>
            <pc:docMk/>
            <pc:sldMk cId="265808681" sldId="278"/>
            <ac:spMk id="2" creationId="{313E3C91-84B1-0F47-B458-2BD07DE19E9B}"/>
          </ac:spMkLst>
        </pc:spChg>
      </pc:sldChg>
    </pc:docChg>
  </pc:docChgLst>
  <pc:docChgLst>
    <pc:chgData name="Nea Viljakainen" userId="S::nea.viljakainen@sanoma.com::31f03692-df5d-4046-a9e0-25d0beb92039" providerId="AD" clId="Web-{3E15500C-2C40-CF14-FE81-85574E0D3E8F}"/>
    <pc:docChg chg="modSld">
      <pc:chgData name="Nea Viljakainen" userId="S::nea.viljakainen@sanoma.com::31f03692-df5d-4046-a9e0-25d0beb92039" providerId="AD" clId="Web-{3E15500C-2C40-CF14-FE81-85574E0D3E8F}" dt="2022-01-03T15:17:54.597" v="1" actId="20577"/>
      <pc:docMkLst>
        <pc:docMk/>
      </pc:docMkLst>
      <pc:sldChg chg="modSp">
        <pc:chgData name="Nea Viljakainen" userId="S::nea.viljakainen@sanoma.com::31f03692-df5d-4046-a9e0-25d0beb92039" providerId="AD" clId="Web-{3E15500C-2C40-CF14-FE81-85574E0D3E8F}" dt="2022-01-03T15:17:54.597" v="1" actId="20577"/>
        <pc:sldMkLst>
          <pc:docMk/>
          <pc:sldMk cId="2555081870" sldId="273"/>
        </pc:sldMkLst>
        <pc:spChg chg="mod">
          <ac:chgData name="Nea Viljakainen" userId="S::nea.viljakainen@sanoma.com::31f03692-df5d-4046-a9e0-25d0beb92039" providerId="AD" clId="Web-{3E15500C-2C40-CF14-FE81-85574E0D3E8F}" dt="2022-01-03T15:17:54.597" v="1" actId="20577"/>
          <ac:spMkLst>
            <pc:docMk/>
            <pc:sldMk cId="2555081870" sldId="273"/>
            <ac:spMk id="3" creationId="{326DDE45-A503-5A45-A106-78A97ECA389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0BE48-E4BF-415A-9219-2695FA2D5D60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F2F8-4BFD-42AD-A2D3-03024F43B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43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9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7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6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2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1/27/2022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1/27/2022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1/27/2022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0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04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39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en-US" sz="440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1. </a:t>
            </a:r>
            <a:r>
              <a:rPr lang="en-US" sz="440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Mitä</a:t>
            </a:r>
            <a:r>
              <a:rPr lang="en-US" sz="440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</a:t>
            </a:r>
            <a:r>
              <a:rPr lang="en-US" sz="440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tiedonkäsittely</a:t>
            </a:r>
            <a:r>
              <a:rPr lang="en-US" sz="440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on?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3 tietoa käsittelevä ihminen</a:t>
            </a:r>
            <a:endParaRPr lang="en-US"/>
          </a:p>
        </p:txBody>
      </p:sp>
      <p:pic>
        <p:nvPicPr>
          <p:cNvPr id="7" name="Kuva 6" descr="Logo, jossa lukee Mieli 3.&#10;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2642400"/>
            <a:ext cx="3967855" cy="1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518383" cy="1499616"/>
          </a:xfrm>
        </p:spPr>
        <p:txBody>
          <a:bodyPr>
            <a:normAutofit/>
          </a:bodyPr>
          <a:lstStyle/>
          <a:p>
            <a:r>
              <a:rPr lang="fi-FI"/>
              <a:t>Tiedonkäsittelyn tutkiminen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085559"/>
            <a:ext cx="10136691" cy="40170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>
                <a:ea typeface="+mn-lt"/>
                <a:cs typeface="+mn-lt"/>
              </a:rPr>
              <a:t> </a:t>
            </a:r>
            <a:r>
              <a:rPr lang="fi-FI" sz="2400">
                <a:ea typeface="+mn-lt"/>
                <a:cs typeface="+mn-lt"/>
              </a:rPr>
              <a:t>Mielensisäiset toiminnot eivät ole suoraan havaittavissa tai mitattavissa</a:t>
            </a:r>
            <a:endParaRPr lang="fi-FI"/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>
                <a:ea typeface="+mn-lt"/>
                <a:cs typeface="+mn-lt"/>
              </a:rPr>
              <a:t>kehitetty monia keinoja kerätä tietoa ihmismielen toiminnasta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>
                <a:ea typeface="+mn-lt"/>
                <a:cs typeface="+mn-lt"/>
              </a:rPr>
              <a:t> </a:t>
            </a:r>
            <a:r>
              <a:rPr lang="fi-FI" sz="2400" b="1">
                <a:ea typeface="+mn-lt"/>
                <a:cs typeface="+mn-lt"/>
              </a:rPr>
              <a:t>Kokeellinen tutkimus</a:t>
            </a:r>
            <a:r>
              <a:rPr lang="fi-FI" sz="2400">
                <a:ea typeface="+mn-lt"/>
                <a:cs typeface="+mn-lt"/>
              </a:rPr>
              <a:t>: tutkimusote, jonka avulla pyritään selvittämään syy-seuraussuhteita</a:t>
            </a:r>
            <a:endParaRPr lang="fi-FI"/>
          </a:p>
          <a:p>
            <a:pPr>
              <a:buFont typeface="Arial" panose="020B0604020202020204" pitchFamily="34" charset="0"/>
              <a:buChar char="•"/>
            </a:pPr>
            <a:r>
              <a:rPr lang="fi-FI" sz="2400">
                <a:ea typeface="+mn-lt"/>
                <a:cs typeface="+mn-lt"/>
              </a:rPr>
              <a:t> </a:t>
            </a:r>
            <a:r>
              <a:rPr lang="fi-FI" sz="2400" b="1">
                <a:ea typeface="+mn-lt"/>
                <a:cs typeface="+mn-lt"/>
              </a:rPr>
              <a:t>Ei-kokeellinen tutkimus</a:t>
            </a:r>
            <a:r>
              <a:rPr lang="fi-FI" sz="2400">
                <a:ea typeface="+mn-lt"/>
                <a:cs typeface="+mn-lt"/>
              </a:rPr>
              <a:t>: tutkimusote, jonka avulla voidaan selvittää eri ilmiöiden välisiä yhteyksiä tai kuvailla tutkittavaa ilmiötä seikkaperäisesti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>
                <a:ea typeface="+mn-lt"/>
                <a:cs typeface="+mn-lt"/>
              </a:rPr>
              <a:t> Tapaustutkimus</a:t>
            </a:r>
            <a:r>
              <a:rPr lang="fi-FI" sz="2400">
                <a:ea typeface="+mn-lt"/>
                <a:cs typeface="+mn-lt"/>
              </a:rPr>
              <a:t>: tutkimusote, jonka avulla tarkastellaan yksilöitä, ryhmiä tai organisaatioita niiden todellisessa ympäristössä</a:t>
            </a:r>
            <a:endParaRPr lang="fi-FI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>
                <a:ea typeface="+mn-lt"/>
                <a:cs typeface="+mn-lt"/>
              </a:rPr>
              <a:t>voivat olla kokeellista tai ei-kokeellista tutkimusta</a:t>
            </a:r>
            <a:endParaRPr lang="fi-FI" sz="2000"/>
          </a:p>
          <a:p>
            <a:pPr>
              <a:buFont typeface="Arial" panose="020B0604020202020204" pitchFamily="34" charset="0"/>
              <a:buChar char="•"/>
            </a:pPr>
            <a:endParaRPr lang="fi-FI" sz="2400"/>
          </a:p>
          <a:p>
            <a:pPr marL="127635" lvl="1" indent="0">
              <a:buNone/>
            </a:pPr>
            <a:endParaRPr lang="fi-FI" sz="2000"/>
          </a:p>
          <a:p>
            <a:pPr>
              <a:buFont typeface="Arial" panose="020B0604020202020204" pitchFamily="34" charset="0"/>
              <a:buChar char="•"/>
            </a:pPr>
            <a:endParaRPr lang="fi-FI" sz="240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/>
              <a:t>© Sanoma Pro, Tekijät ● Mieli 3 tietoa käsittelevä ihminen, Kuva: </a:t>
            </a:r>
            <a:r>
              <a:rPr lang="fi-FI" err="1"/>
              <a:t>Pexels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887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/>
              <a:t>Kognitiivinen toiminta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6696486" cy="40170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>
                <a:ea typeface="+mn-lt"/>
                <a:cs typeface="+mn-lt"/>
              </a:rPr>
              <a:t> Tiedonkäsittely</a:t>
            </a:r>
            <a:r>
              <a:rPr lang="fi-FI" sz="2400">
                <a:ea typeface="+mn-lt"/>
                <a:cs typeface="+mn-lt"/>
              </a:rPr>
              <a:t> (kognitiivinen toiminta): mielen toimintaa, joka mahdollistaa</a:t>
            </a:r>
            <a:endParaRPr lang="fi-FI"/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>
                <a:ea typeface="+mn-lt"/>
                <a:cs typeface="+mn-lt"/>
              </a:rPr>
              <a:t>tiedon vastaanottamisen ja sen valikoimisen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>
                <a:ea typeface="+mn-lt"/>
                <a:cs typeface="+mn-lt"/>
              </a:rPr>
              <a:t>tiedon tallentamisen ja käsittelyn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>
                <a:ea typeface="+mn-lt"/>
                <a:cs typeface="+mn-lt"/>
              </a:rPr>
              <a:t>tiedon käyttämisen oman ajattelun ja toiminnan ohjaamiseen sekä haluttujen päämäärien toteuttamiseen</a:t>
            </a:r>
            <a:endParaRPr lang="fi-FI" sz="2000"/>
          </a:p>
          <a:p>
            <a:pPr>
              <a:buFont typeface="Arial" panose="020B0604020202020204" pitchFamily="34" charset="0"/>
              <a:buChar char="•"/>
            </a:pPr>
            <a:r>
              <a:rPr lang="fi-FI" b="1">
                <a:ea typeface="+mn-lt"/>
                <a:cs typeface="+mn-lt"/>
              </a:rPr>
              <a:t> </a:t>
            </a:r>
            <a:r>
              <a:rPr lang="fi-FI" sz="2400">
                <a:ea typeface="+mn-lt"/>
                <a:cs typeface="+mn-lt"/>
              </a:rPr>
              <a:t>Keskeisiä</a:t>
            </a:r>
            <a:r>
              <a:rPr lang="fi-FI" sz="2400" b="1">
                <a:ea typeface="+mn-lt"/>
                <a:cs typeface="+mn-lt"/>
              </a:rPr>
              <a:t> tiedonkäsittelytoimintoja</a:t>
            </a:r>
            <a:r>
              <a:rPr lang="fi-FI" sz="2400">
                <a:ea typeface="+mn-lt"/>
                <a:cs typeface="+mn-lt"/>
              </a:rPr>
              <a:t>:</a:t>
            </a:r>
            <a:endParaRPr lang="fi-FI" sz="2400"/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>
                <a:ea typeface="+mn-lt"/>
                <a:cs typeface="+mn-lt"/>
              </a:rPr>
              <a:t>tarkkaavaisuus, havaitseminen, muisti, kieli, toiminnanohjaus, ajattelu ja päätöksenteko</a:t>
            </a:r>
            <a:endParaRPr lang="fi-FI" sz="2000"/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/>
              <a:t>käytetään myös käsitettä </a:t>
            </a:r>
            <a:r>
              <a:rPr lang="fi-FI" sz="2000" b="1"/>
              <a:t>kognitiivinen toiminto</a:t>
            </a:r>
          </a:p>
          <a:p>
            <a:pPr>
              <a:buFont typeface="Tw Cen MT" panose="020B0604020202020204" pitchFamily="34" charset="0"/>
              <a:buChar char=" "/>
            </a:pPr>
            <a:endParaRPr lang="en-US"/>
          </a:p>
          <a:p>
            <a:pPr>
              <a:buFont typeface="Arial" panose="020B0604020202020204" pitchFamily="34" charset="0"/>
              <a:buChar char="•"/>
            </a:pPr>
            <a:endParaRPr lang="fi-FI" sz="200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/>
              <a:t>© Sanoma Pro, Tekijät ● Mieli 3 tietoa käsittelevä ihminen, Kuva: </a:t>
            </a:r>
            <a:r>
              <a:rPr lang="fi-FI" err="1"/>
              <a:t>Pexels</a:t>
            </a:r>
            <a:endParaRPr lang="en-US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91104C94-626A-4804-80F8-2199511389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0695" y="2084832"/>
            <a:ext cx="4535903" cy="3787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081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144" y="599810"/>
            <a:ext cx="9175281" cy="1499616"/>
          </a:xfrm>
        </p:spPr>
        <p:txBody>
          <a:bodyPr>
            <a:normAutofit/>
          </a:bodyPr>
          <a:lstStyle/>
          <a:p>
            <a:r>
              <a:rPr lang="fi-FI"/>
              <a:t>Tarkkaavaisuus, havaitseminen, muisti ja toiminnanohjaus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657" y="2467551"/>
            <a:ext cx="7068280" cy="3989638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>
                <a:ea typeface="+mn-lt"/>
                <a:cs typeface="+mn-lt"/>
              </a:rPr>
              <a:t> </a:t>
            </a:r>
            <a:r>
              <a:rPr lang="fi-FI" sz="2400" b="1">
                <a:ea typeface="+mn-lt"/>
                <a:cs typeface="+mn-lt"/>
              </a:rPr>
              <a:t>Tarkkaavaisuus</a:t>
            </a:r>
            <a:r>
              <a:rPr lang="fi-FI" sz="2400">
                <a:ea typeface="+mn-lt"/>
                <a:cs typeface="+mn-lt"/>
              </a:rPr>
              <a:t>: tiedonkäsittelyä, jonka avulla ihminen poimii valtavasta ärsyketulvasta juuri sen hetkisen toimintansa kannalta tärkeän tiedon käsiteltäväksi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>
                <a:ea typeface="+mn-lt"/>
                <a:cs typeface="+mn-lt"/>
              </a:rPr>
              <a:t> </a:t>
            </a:r>
            <a:r>
              <a:rPr lang="fi-FI" sz="2400" b="1">
                <a:ea typeface="+mn-lt"/>
                <a:cs typeface="+mn-lt"/>
              </a:rPr>
              <a:t>Havaitseminen</a:t>
            </a:r>
            <a:r>
              <a:rPr lang="fi-FI" sz="2400">
                <a:ea typeface="+mn-lt"/>
                <a:cs typeface="+mn-lt"/>
              </a:rPr>
              <a:t>: tiedonkäsittelytoiminto, jossa muodostetaan tietoinen käsitys jostakin asiasta aistien avulla ja annetaan sille merkitys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>
                <a:ea typeface="+mn-lt"/>
                <a:cs typeface="+mn-lt"/>
              </a:rPr>
              <a:t> </a:t>
            </a:r>
            <a:r>
              <a:rPr lang="fi-FI" sz="2400" b="1">
                <a:ea typeface="+mn-lt"/>
                <a:cs typeface="+mn-lt"/>
              </a:rPr>
              <a:t>Muisti</a:t>
            </a:r>
            <a:r>
              <a:rPr lang="fi-FI" sz="2400">
                <a:ea typeface="+mn-lt"/>
                <a:cs typeface="+mn-lt"/>
              </a:rPr>
              <a:t>: tiedonkäsittelytoiminto, jonka avulla tallennetaan, säilötään ja käsitellään tietoa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>
                <a:ea typeface="+mn-lt"/>
                <a:cs typeface="+mn-lt"/>
              </a:rPr>
              <a:t> </a:t>
            </a:r>
            <a:r>
              <a:rPr lang="fi-FI" sz="2400" b="1">
                <a:ea typeface="+mn-lt"/>
                <a:cs typeface="+mn-lt"/>
              </a:rPr>
              <a:t>Toiminnanohjaus</a:t>
            </a:r>
            <a:r>
              <a:rPr lang="fi-FI" sz="2400">
                <a:ea typeface="+mn-lt"/>
                <a:cs typeface="+mn-lt"/>
              </a:rPr>
              <a:t>: kaikki oman toiminnan ohjaamisen, suunnittelun ja korjaamisen kannalta olennaiset taidot</a:t>
            </a:r>
            <a:endParaRPr lang="fi-FI" sz="2400"/>
          </a:p>
          <a:p>
            <a:pPr>
              <a:buFont typeface="Arial" panose="020B0604020202020204" pitchFamily="34" charset="0"/>
              <a:buChar char="•"/>
            </a:pPr>
            <a:endParaRPr lang="fi-FI" sz="2400"/>
          </a:p>
          <a:p>
            <a:pPr>
              <a:buFont typeface="Arial" panose="020B0604020202020204" pitchFamily="34" charset="0"/>
              <a:buChar char="•"/>
            </a:pPr>
            <a:endParaRPr lang="fi-FI" sz="200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/>
              <a:t>© Sanoma Pro, Tekijät ● Mieli 3 tietoa käsittelevä ihminen, Kuva: </a:t>
            </a:r>
            <a:r>
              <a:rPr lang="fi-FI" err="1"/>
              <a:t>Pexels</a:t>
            </a:r>
            <a:endParaRPr lang="en-US"/>
          </a:p>
        </p:txBody>
      </p:sp>
      <p:pic>
        <p:nvPicPr>
          <p:cNvPr id="7" name="Kuva 7" descr="Kuva, joka sisältää kohteen ulko, henkilö, puu, ratsastus&#10;&#10;Kuvaus luotu automaattisesti">
            <a:extLst>
              <a:ext uri="{FF2B5EF4-FFF2-40B4-BE49-F238E27FC236}">
                <a16:creationId xmlns:a16="http://schemas.microsoft.com/office/drawing/2014/main" id="{8EDCE46E-4FCA-415E-8A3A-43CA5DB86D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5812" y="1618129"/>
            <a:ext cx="3056964" cy="4574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725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78" y="567385"/>
            <a:ext cx="9543482" cy="1499616"/>
          </a:xfrm>
        </p:spPr>
        <p:txBody>
          <a:bodyPr/>
          <a:lstStyle/>
          <a:p>
            <a:r>
              <a:rPr lang="fi-FI"/>
              <a:t>Kieli, ajattelu ja päätöksenteko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444" y="2326404"/>
            <a:ext cx="6556639" cy="4005851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>
                <a:ea typeface="+mn-lt"/>
                <a:cs typeface="+mn-lt"/>
              </a:rPr>
              <a:t> </a:t>
            </a:r>
            <a:r>
              <a:rPr lang="fi-FI" sz="2400" b="1">
                <a:ea typeface="+mn-lt"/>
                <a:cs typeface="+mn-lt"/>
              </a:rPr>
              <a:t>Kieli</a:t>
            </a:r>
            <a:r>
              <a:rPr lang="fi-FI" sz="2400">
                <a:ea typeface="+mn-lt"/>
                <a:cs typeface="+mn-lt"/>
              </a:rPr>
              <a:t>: symbolijärjestelmä, jonka avulla ihminen jäsentää mielensisäistä kokemusmaailmaansa ja kommunikoi toisten kanssa</a:t>
            </a:r>
            <a:endParaRPr lang="fi-FI" sz="2400" b="1"/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>
                <a:ea typeface="+mn-lt"/>
                <a:cs typeface="+mn-lt"/>
              </a:rPr>
              <a:t> Ajattelu</a:t>
            </a:r>
            <a:r>
              <a:rPr lang="fi-FI" sz="2400">
                <a:ea typeface="+mn-lt"/>
                <a:cs typeface="+mn-lt"/>
              </a:rPr>
              <a:t>:</a:t>
            </a:r>
            <a:r>
              <a:rPr lang="fi-FI" sz="2400" b="1">
                <a:ea typeface="+mn-lt"/>
                <a:cs typeface="+mn-lt"/>
              </a:rPr>
              <a:t> </a:t>
            </a:r>
            <a:r>
              <a:rPr lang="fi-FI" sz="2400">
                <a:ea typeface="+mn-lt"/>
                <a:cs typeface="+mn-lt"/>
              </a:rPr>
              <a:t>monimutkaista kognitiivista toimintaa, jossa käsitellään havainto- ja muistitietoa</a:t>
            </a:r>
          </a:p>
          <a:p>
            <a:pPr>
              <a:buFont typeface="Arial,Sans-Serif" panose="020B0602020104020603" pitchFamily="34" charset="0"/>
              <a:buChar char="•"/>
            </a:pPr>
            <a:r>
              <a:rPr lang="fi-FI" sz="2400" b="1">
                <a:ea typeface="+mn-lt"/>
                <a:cs typeface="+mn-lt"/>
              </a:rPr>
              <a:t> Päätöksenteko</a:t>
            </a:r>
            <a:r>
              <a:rPr lang="fi-FI" sz="2400">
                <a:ea typeface="+mn-lt"/>
                <a:cs typeface="+mn-lt"/>
              </a:rPr>
              <a:t>: tiedonkäsittelytoimintaa, jossa valitaan jokin toiminta, asia tai uskomus useiden vaihtoehtojen joukosta</a:t>
            </a:r>
            <a:endParaRPr lang="en-US" sz="2400">
              <a:ea typeface="+mn-lt"/>
              <a:cs typeface="+mn-lt"/>
            </a:endParaRPr>
          </a:p>
          <a:p>
            <a:pPr marL="264795" lvl="1">
              <a:buFont typeface="Arial,Sans-Serif" panose="020B0602020104020603" pitchFamily="34" charset="0"/>
              <a:buChar char="•"/>
            </a:pPr>
            <a:r>
              <a:rPr lang="fi-FI" sz="2000">
                <a:ea typeface="+mn-lt"/>
                <a:cs typeface="+mn-lt"/>
              </a:rPr>
              <a:t>ajattelun muoto</a:t>
            </a:r>
            <a:endParaRPr lang="fi-FI" sz="2000"/>
          </a:p>
          <a:p>
            <a:pPr>
              <a:buFont typeface="Arial" panose="020B0604020202020204" pitchFamily="34" charset="0"/>
              <a:buChar char="•"/>
            </a:pPr>
            <a:endParaRPr lang="fi-FI" sz="2400">
              <a:ea typeface="+mn-lt"/>
              <a:cs typeface="+mn-lt"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/>
              <a:t>© Sanoma Pro, Tekijät ● Mieli 3 tietoa käsittelevä ihminen</a:t>
            </a:r>
          </a:p>
        </p:txBody>
      </p:sp>
      <p:pic>
        <p:nvPicPr>
          <p:cNvPr id="7" name="Kuva 7" descr="Kuva, joka sisältää kohteen henkilö, sisä, poika&#10;&#10;Kuvaus luotu automaattisesti">
            <a:extLst>
              <a:ext uri="{FF2B5EF4-FFF2-40B4-BE49-F238E27FC236}">
                <a16:creationId xmlns:a16="http://schemas.microsoft.com/office/drawing/2014/main" id="{D3B09E9A-4E4E-48DA-9F2F-8A6BE8EBA1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283" y="2400103"/>
            <a:ext cx="4480110" cy="3357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317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/>
              <a:t>skeema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95322"/>
            <a:ext cx="6696486" cy="4468221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>
                <a:ea typeface="+mn-lt"/>
                <a:cs typeface="+mn-lt"/>
              </a:rPr>
              <a:t> Skeema</a:t>
            </a:r>
            <a:r>
              <a:rPr lang="fi-FI" sz="2400">
                <a:ea typeface="+mn-lt"/>
                <a:cs typeface="+mn-lt"/>
              </a:rPr>
              <a:t> (sisäinen malli): muistiin tallentunut tietorakenne tai toimintamalli; tosimaailmasta tehty pelkistys</a:t>
            </a:r>
            <a:endParaRPr lang="fi-FI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>
                <a:ea typeface="+mn-lt"/>
                <a:cs typeface="+mn-lt"/>
              </a:rPr>
              <a:t>perustuvat kokemuksiin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>
                <a:ea typeface="+mn-lt"/>
                <a:cs typeface="+mn-lt"/>
              </a:rPr>
              <a:t>muodostuvat automaattisesti</a:t>
            </a:r>
            <a:endParaRPr lang="fi-FI" sz="2000"/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>
                <a:ea typeface="+mn-lt"/>
                <a:cs typeface="+mn-lt"/>
              </a:rPr>
              <a:t>helpottavat ja nopeuttavat tiedonkäsittelyä → toiminnalle välttämättömiä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>
                <a:ea typeface="+mn-lt"/>
                <a:cs typeface="+mn-lt"/>
              </a:rPr>
              <a:t>toisaalta rajoittavat ajattelua, esim. stereotypiat ja ensivaikutelmat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>
                <a:ea typeface="+mn-lt"/>
                <a:cs typeface="+mn-lt"/>
              </a:rPr>
              <a:t> Skripti:</a:t>
            </a:r>
            <a:r>
              <a:rPr lang="fi-FI" sz="2400">
                <a:ea typeface="+mn-lt"/>
                <a:cs typeface="+mn-lt"/>
              </a:rPr>
              <a:t> toiminnallinen, jotakin tapahtuma­sarjaa koskeva skeema</a:t>
            </a:r>
            <a:endParaRPr lang="fi-FI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>
                <a:ea typeface="+mn-lt"/>
                <a:cs typeface="+mn-lt"/>
              </a:rPr>
              <a:t>sisältää tietoa toiminnan vaiheista ja järjestyksestä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>
                <a:ea typeface="+mn-lt"/>
                <a:cs typeface="+mn-lt"/>
              </a:rPr>
              <a:t>auttaa ennakoimaan tilanteita ja toimimaan niissä</a:t>
            </a:r>
            <a:endParaRPr lang="fi-FI" sz="2000"/>
          </a:p>
          <a:p>
            <a:pPr>
              <a:buFont typeface="Arial" panose="020B0604020202020204" pitchFamily="34" charset="0"/>
              <a:buChar char="•"/>
            </a:pPr>
            <a:endParaRPr lang="fi-FI" sz="240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/>
              <a:t>© Sanoma Pro, Tekijät ● Mieli 3 tietoa käsittelevä ihminen, Kuva: </a:t>
            </a:r>
            <a:r>
              <a:rPr lang="fi-FI" err="1"/>
              <a:t>Pexels</a:t>
            </a:r>
            <a:endParaRPr lang="en-US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EB7CAFAA-5F40-4F64-8EEB-2E918A807408}"/>
              </a:ext>
            </a:extLst>
          </p:cNvPr>
          <p:cNvSpPr txBox="1"/>
          <p:nvPr/>
        </p:nvSpPr>
        <p:spPr>
          <a:xfrm>
            <a:off x="8917670" y="3247207"/>
            <a:ext cx="3549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[Kuva tähän]</a:t>
            </a:r>
          </a:p>
        </p:txBody>
      </p:sp>
      <p:pic>
        <p:nvPicPr>
          <p:cNvPr id="7" name="Kuva 7" descr="Kuva, joka sisältää kohteen seinä, sisä, vaate, järjestetty&#10;&#10;Kuvaus luotu automaattisesti">
            <a:extLst>
              <a:ext uri="{FF2B5EF4-FFF2-40B4-BE49-F238E27FC236}">
                <a16:creationId xmlns:a16="http://schemas.microsoft.com/office/drawing/2014/main" id="{DA3882D7-18A6-4899-9430-2FF675647A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1343" y="1226716"/>
            <a:ext cx="3325905" cy="497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264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78" y="567385"/>
            <a:ext cx="9543482" cy="1499616"/>
          </a:xfrm>
        </p:spPr>
        <p:txBody>
          <a:bodyPr>
            <a:normAutofit/>
          </a:bodyPr>
          <a:lstStyle/>
          <a:p>
            <a:r>
              <a:rPr lang="fi-FI"/>
              <a:t>Tietoinen ja ei-tietoinen tiedonkäsittely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2386" y="2326404"/>
            <a:ext cx="7274994" cy="4005851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b="1">
                <a:ea typeface="+mn-lt"/>
                <a:cs typeface="+mn-lt"/>
              </a:rPr>
              <a:t> Tietoinen tiedonkäsittely: </a:t>
            </a:r>
            <a:r>
              <a:rPr lang="fi-FI" sz="2400">
                <a:ea typeface="+mn-lt"/>
                <a:cs typeface="+mn-lt"/>
              </a:rPr>
              <a:t>kyky havainnoida tahdonalaisesti ympäristöään sekä ohjata omaa tarkkaavai­suutta ja toimintaa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2000">
                <a:ea typeface="+mn-lt"/>
                <a:cs typeface="+mn-lt"/>
              </a:rPr>
              <a:t>ihmisen toiminta olisi hyvin hidasta, jos kaikki tiedonkäsittely olisi tietoista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>
                <a:ea typeface="+mn-lt"/>
                <a:cs typeface="+mn-lt"/>
              </a:rPr>
              <a:t> </a:t>
            </a:r>
            <a:r>
              <a:rPr lang="fi-FI" sz="2400" b="1">
                <a:ea typeface="+mn-lt"/>
                <a:cs typeface="+mn-lt"/>
              </a:rPr>
              <a:t>Ei-tietoinen tiedonkäsittely</a:t>
            </a:r>
            <a:r>
              <a:rPr lang="fi-FI" sz="2400">
                <a:ea typeface="+mn-lt"/>
                <a:cs typeface="+mn-lt"/>
              </a:rPr>
              <a:t>: toimintaa, jota ei käsitellä tietoisella tasolla</a:t>
            </a:r>
            <a:endParaRPr lang="fi-FI"/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2000">
                <a:ea typeface="+mn-lt"/>
                <a:cs typeface="+mn-lt"/>
              </a:rPr>
              <a:t>esim. usein skeemojen muodostuminen ja niiden hyödyntäminen tiedonkäsittelyssä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2000">
                <a:ea typeface="+mn-lt"/>
                <a:cs typeface="+mn-lt"/>
              </a:rPr>
              <a:t>esim. rutiininomaiset ja automaattiseksi muut­tuneet tiedonkäsittelytoiminnot</a:t>
            </a:r>
            <a:endParaRPr lang="fi-FI" sz="2000"/>
          </a:p>
          <a:p>
            <a:pPr marL="264795" lvl="1">
              <a:buFont typeface="Wingdings 3" panose="020B0602020104020603" pitchFamily="34" charset="0"/>
              <a:buChar char=""/>
            </a:pPr>
            <a:endParaRPr lang="fi-FI" sz="2400"/>
          </a:p>
          <a:p>
            <a:pPr marL="0" indent="0">
              <a:buNone/>
            </a:pPr>
            <a:endParaRPr lang="fi-FI" sz="2400">
              <a:ea typeface="+mn-lt"/>
              <a:cs typeface="+mn-lt"/>
            </a:endParaRPr>
          </a:p>
          <a:p>
            <a:pPr>
              <a:buFont typeface="Arial" panose="020B0602020104020603" pitchFamily="34" charset="0"/>
              <a:buChar char="•"/>
            </a:pPr>
            <a:endParaRPr lang="fi-FI" sz="240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endParaRPr lang="fi-FI" sz="2400">
              <a:ea typeface="+mn-lt"/>
              <a:cs typeface="+mn-lt"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/>
              <a:t>© Sanoma Pro, Tekijät ● Mieli 3 tietoa käsittelevä ihminen</a:t>
            </a:r>
          </a:p>
        </p:txBody>
      </p:sp>
      <p:pic>
        <p:nvPicPr>
          <p:cNvPr id="5" name="Kuva 5" descr="Kuva, joka sisältää kohteen henkilö, sulje&#10;&#10;Kuvaus luotu automaattisesti">
            <a:extLst>
              <a:ext uri="{FF2B5EF4-FFF2-40B4-BE49-F238E27FC236}">
                <a16:creationId xmlns:a16="http://schemas.microsoft.com/office/drawing/2014/main" id="{5F71A033-067B-4881-9DEB-5102CE54B1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371" y="2133600"/>
            <a:ext cx="2877671" cy="4316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08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144" y="599810"/>
            <a:ext cx="5806440" cy="1499616"/>
          </a:xfrm>
        </p:spPr>
        <p:txBody>
          <a:bodyPr/>
          <a:lstStyle/>
          <a:p>
            <a:r>
              <a:rPr lang="fi-FI">
                <a:ea typeface="+mj-lt"/>
                <a:cs typeface="+mj-lt"/>
              </a:rPr>
              <a:t>Kaksoisprosessointi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7863" y="2050788"/>
            <a:ext cx="7258780" cy="4476020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endParaRPr lang="fi-FI" sz="2400" b="1">
              <a:ea typeface="+mn-lt"/>
              <a:cs typeface="+mn-lt"/>
            </a:endParaRPr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>
                <a:ea typeface="+mn-lt"/>
                <a:cs typeface="+mn-lt"/>
              </a:rPr>
              <a:t> Kaksoisprosessointiteoriat:</a:t>
            </a:r>
            <a:r>
              <a:rPr lang="fi-FI" sz="2400">
                <a:ea typeface="+mn-lt"/>
                <a:cs typeface="+mn-lt"/>
              </a:rPr>
              <a:t> teoriat, joiden mukaan ihminen prosessoi tietoa nopean ja hitaan ajattelun avulla</a:t>
            </a:r>
            <a:endParaRPr lang="fi-FI"/>
          </a:p>
          <a:p>
            <a:pPr>
              <a:buFont typeface="Arial" panose="020B0602020104020603" pitchFamily="34" charset="0"/>
              <a:buChar char="•"/>
            </a:pPr>
            <a:r>
              <a:rPr lang="fi-FI" sz="2400">
                <a:ea typeface="+mn-lt"/>
                <a:cs typeface="+mn-lt"/>
              </a:rPr>
              <a:t> </a:t>
            </a:r>
            <a:r>
              <a:rPr lang="fi-FI" sz="2400" b="1">
                <a:ea typeface="+mn-lt"/>
                <a:cs typeface="+mn-lt"/>
              </a:rPr>
              <a:t>Nopea ajattelu:</a:t>
            </a:r>
            <a:r>
              <a:rPr lang="fi-FI" sz="2400">
                <a:ea typeface="+mn-lt"/>
                <a:cs typeface="+mn-lt"/>
              </a:rPr>
              <a:t> intuitiivista, automaattista, perustuu ei-tietoiseen tiedonkäsittelyyn, lajinkehityksellisesti vanhaa</a:t>
            </a:r>
            <a:endParaRPr lang="fi-FI" sz="2400"/>
          </a:p>
          <a:p>
            <a:pPr>
              <a:buFont typeface="Arial" panose="020B0602020104020603" pitchFamily="34" charset="0"/>
              <a:buChar char="•"/>
            </a:pPr>
            <a:r>
              <a:rPr lang="fi-FI" sz="2400">
                <a:ea typeface="+mn-lt"/>
                <a:cs typeface="+mn-lt"/>
              </a:rPr>
              <a:t> </a:t>
            </a:r>
            <a:r>
              <a:rPr lang="fi-FI" sz="2400" b="1">
                <a:ea typeface="+mn-lt"/>
                <a:cs typeface="+mn-lt"/>
              </a:rPr>
              <a:t>Hidas ajattelu:</a:t>
            </a:r>
            <a:r>
              <a:rPr lang="fi-FI" sz="2400">
                <a:ea typeface="+mn-lt"/>
                <a:cs typeface="+mn-lt"/>
              </a:rPr>
              <a:t> analyyttista, loogista, rationaalista, perustuu tietoiseen tiedonkäsittelyyn, lajinkehityksellisesti uutta</a:t>
            </a:r>
          </a:p>
          <a:p>
            <a:pPr marL="127635" lvl="1" indent="0">
              <a:buNone/>
            </a:pPr>
            <a:endParaRPr lang="fi-FI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endParaRPr lang="fi-FI" sz="2000"/>
          </a:p>
          <a:p>
            <a:pPr>
              <a:buFont typeface="Arial" panose="020B0604020202020204" pitchFamily="34" charset="0"/>
              <a:buChar char="•"/>
            </a:pPr>
            <a:endParaRPr lang="fi-FI" sz="180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/>
              <a:t>© Sanoma Pro, Tekijät ● Mieli 3 tietoa käsittelevä ihminen, Kuva: </a:t>
            </a:r>
            <a:r>
              <a:rPr lang="fi-FI" err="1"/>
              <a:t>Pexels</a:t>
            </a:r>
            <a:endParaRPr lang="en-US"/>
          </a:p>
        </p:txBody>
      </p:sp>
      <p:pic>
        <p:nvPicPr>
          <p:cNvPr id="6" name="Kuva 6" descr="Kuva, joka sisältää kohteen seinä, sisä, henkilö&#10;&#10;Kuvaus luotu automaattisesti">
            <a:extLst>
              <a:ext uri="{FF2B5EF4-FFF2-40B4-BE49-F238E27FC236}">
                <a16:creationId xmlns:a16="http://schemas.microsoft.com/office/drawing/2014/main" id="{47F2F496-6BA3-4553-BB7A-C30B12DF4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018" y="2090284"/>
            <a:ext cx="3247464" cy="4526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30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518383" cy="1499616"/>
          </a:xfrm>
        </p:spPr>
        <p:txBody>
          <a:bodyPr>
            <a:normAutofit/>
          </a:bodyPr>
          <a:lstStyle/>
          <a:p>
            <a:r>
              <a:rPr lang="fi-FI"/>
              <a:t>Kognitiivinen psykologia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085559"/>
            <a:ext cx="6091369" cy="40170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>
                <a:ea typeface="+mn-lt"/>
                <a:cs typeface="+mn-lt"/>
              </a:rPr>
              <a:t> </a:t>
            </a:r>
            <a:r>
              <a:rPr lang="fi-FI" sz="2400">
                <a:ea typeface="+mn-lt"/>
                <a:cs typeface="+mn-lt"/>
              </a:rPr>
              <a:t>Psykologian osa-alue, jossa pyritään ymmärtämään ihmisen tiedonkäsittelyä</a:t>
            </a:r>
            <a:endParaRPr lang="fi-FI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>
                <a:ea typeface="+mn-lt"/>
                <a:cs typeface="+mn-lt"/>
              </a:rPr>
              <a:t> Tutkitaan mielen toimintaa ja ihmisen käyttäytymistä erilaisissa tiedonkäsittelyä vaativissa tehtävissä</a:t>
            </a:r>
            <a:endParaRPr lang="fi-FI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>
                <a:ea typeface="+mn-lt"/>
                <a:cs typeface="+mn-lt"/>
              </a:rPr>
              <a:t> Ns. kognitiivinen vallankumous 1950-60-luvulla</a:t>
            </a:r>
            <a:endParaRPr lang="fi-FI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>
                <a:ea typeface="+mn-lt"/>
                <a:cs typeface="+mn-lt"/>
              </a:rPr>
              <a:t>taustalla mm. turhautuminen behaviorismiin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>
                <a:ea typeface="+mn-lt"/>
                <a:cs typeface="+mn-lt"/>
              </a:rPr>
              <a:t> Vienyt merkittävästi eteenpäin ymmärrystä ihmisen tiedonkäsittelystä</a:t>
            </a:r>
            <a:endParaRPr lang="fi-FI"/>
          </a:p>
          <a:p>
            <a:pPr>
              <a:buFont typeface="Arial" panose="020B0604020202020204" pitchFamily="34" charset="0"/>
              <a:buChar char="•"/>
            </a:pPr>
            <a:endParaRPr lang="fi-FI" sz="2400"/>
          </a:p>
          <a:p>
            <a:pPr>
              <a:buFont typeface="Arial" panose="020B0604020202020204" pitchFamily="34" charset="0"/>
              <a:buChar char="•"/>
            </a:pPr>
            <a:endParaRPr lang="fi-FI" sz="2400"/>
          </a:p>
          <a:p>
            <a:pPr marL="127635" lvl="1" indent="0">
              <a:buNone/>
            </a:pPr>
            <a:endParaRPr lang="fi-FI" sz="2000"/>
          </a:p>
          <a:p>
            <a:pPr>
              <a:buFont typeface="Arial" panose="020B0604020202020204" pitchFamily="34" charset="0"/>
              <a:buChar char="•"/>
            </a:pPr>
            <a:endParaRPr lang="fi-FI" sz="240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/>
              <a:t>© Sanoma Pro, Tekijät ● Mieli 3 tietoa käsittelevä ihminen, Kuva: </a:t>
            </a:r>
            <a:r>
              <a:rPr lang="fi-FI" err="1"/>
              <a:t>Pexels</a:t>
            </a:r>
            <a:endParaRPr lang="en-US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EB7CAFAA-5F40-4F64-8EEB-2E918A807408}"/>
              </a:ext>
            </a:extLst>
          </p:cNvPr>
          <p:cNvSpPr txBox="1"/>
          <p:nvPr/>
        </p:nvSpPr>
        <p:spPr>
          <a:xfrm>
            <a:off x="8917670" y="3247207"/>
            <a:ext cx="3549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[Kuva tähän]</a:t>
            </a:r>
          </a:p>
        </p:txBody>
      </p:sp>
      <p:pic>
        <p:nvPicPr>
          <p:cNvPr id="8" name="Kuva 8" descr="Kuva, joka sisältää kohteen henkilö, mies&#10;&#10;Kuvaus luotu automaattisesti">
            <a:extLst>
              <a:ext uri="{FF2B5EF4-FFF2-40B4-BE49-F238E27FC236}">
                <a16:creationId xmlns:a16="http://schemas.microsoft.com/office/drawing/2014/main" id="{D2D0C59C-3ED4-4BCE-B1FC-11F14BC7EB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2459" y="2468560"/>
            <a:ext cx="4849905" cy="325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511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518383" cy="1499616"/>
          </a:xfrm>
        </p:spPr>
        <p:txBody>
          <a:bodyPr>
            <a:normAutofit/>
          </a:bodyPr>
          <a:lstStyle/>
          <a:p>
            <a:r>
              <a:rPr lang="fi-FI"/>
              <a:t>Kognitiivinen neurotiede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085559"/>
            <a:ext cx="7021456" cy="4420448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>
                <a:ea typeface="+mn-lt"/>
                <a:cs typeface="+mn-lt"/>
              </a:rPr>
              <a:t> </a:t>
            </a:r>
            <a:r>
              <a:rPr lang="fi-FI" sz="2400">
                <a:ea typeface="+mn-lt"/>
                <a:cs typeface="+mn-lt"/>
              </a:rPr>
              <a:t>Tieteenala, joka selvittää erilaisten aivotutkimusmenetelmien avulla aivojen tiedonkäsittelyä ja kognitiivisten toimintojen hermostollista perustaa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>
                <a:ea typeface="+mn-lt"/>
                <a:cs typeface="+mn-lt"/>
              </a:rPr>
              <a:t> Syntyi aivotutkimusmenetelmien kehityksen myötä</a:t>
            </a:r>
            <a:endParaRPr lang="fi-FI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>
                <a:ea typeface="+mn-lt"/>
                <a:cs typeface="+mn-lt"/>
              </a:rPr>
              <a:t>mahdollisuus mielen ilmiöihin liittyvien aivotoimintojen mittaamiseen ja kuvantamiseen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>
                <a:ea typeface="+mn-lt"/>
                <a:cs typeface="+mn-lt"/>
              </a:rPr>
              <a:t> Yhdistetään esim. kognitiivisen psykologian, neuropsykologian ja biologian tuottamaa tietoa ihmisen tiedonkäsittelystä</a:t>
            </a:r>
            <a:endParaRPr lang="fi-FI">
              <a:ea typeface="+mn-lt"/>
              <a:cs typeface="+mn-lt"/>
            </a:endParaRPr>
          </a:p>
          <a:p>
            <a:pPr marL="0" indent="0">
              <a:buNone/>
            </a:pPr>
            <a:endParaRPr lang="fi-FI"/>
          </a:p>
          <a:p>
            <a:pPr>
              <a:buFont typeface="Arial" panose="020B0604020202020204" pitchFamily="34" charset="0"/>
              <a:buChar char="•"/>
            </a:pPr>
            <a:endParaRPr lang="fi-FI" sz="2400"/>
          </a:p>
          <a:p>
            <a:pPr>
              <a:buFont typeface="Arial" panose="020B0604020202020204" pitchFamily="34" charset="0"/>
              <a:buChar char="•"/>
            </a:pPr>
            <a:endParaRPr lang="fi-FI" sz="2400"/>
          </a:p>
          <a:p>
            <a:pPr marL="127635" lvl="1" indent="0">
              <a:buNone/>
            </a:pPr>
            <a:endParaRPr lang="fi-FI" sz="2000"/>
          </a:p>
          <a:p>
            <a:pPr>
              <a:buFont typeface="Arial" panose="020B0604020202020204" pitchFamily="34" charset="0"/>
              <a:buChar char="•"/>
            </a:pPr>
            <a:endParaRPr lang="fi-FI" sz="240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/>
              <a:t>© Sanoma Pro, Tekijät ● Mieli 3 tietoa käsittelevä ihminen, Kuva: </a:t>
            </a:r>
            <a:r>
              <a:rPr lang="fi-FI" err="1"/>
              <a:t>Pexels</a:t>
            </a:r>
            <a:endParaRPr lang="en-US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EB7CAFAA-5F40-4F64-8EEB-2E918A807408}"/>
              </a:ext>
            </a:extLst>
          </p:cNvPr>
          <p:cNvSpPr txBox="1"/>
          <p:nvPr/>
        </p:nvSpPr>
        <p:spPr>
          <a:xfrm>
            <a:off x="8917670" y="3247207"/>
            <a:ext cx="3549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[Kuva tähän]</a:t>
            </a:r>
          </a:p>
        </p:txBody>
      </p:sp>
      <p:pic>
        <p:nvPicPr>
          <p:cNvPr id="6" name="Kuva 6" descr="Kuva, joka sisältää kohteen teksti, sisä, erilainen, aseta&#10;&#10;Kuvaus luotu automaattisesti">
            <a:extLst>
              <a:ext uri="{FF2B5EF4-FFF2-40B4-BE49-F238E27FC236}">
                <a16:creationId xmlns:a16="http://schemas.microsoft.com/office/drawing/2014/main" id="{F433A4F1-4AE8-41A4-89CC-712F04B0819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477" r="389" b="-259"/>
          <a:stretch/>
        </p:blipFill>
        <p:spPr>
          <a:xfrm>
            <a:off x="8254254" y="1193098"/>
            <a:ext cx="3516415" cy="4976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1318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E9B2EBDD64CC4383B99224C2A6C036" ma:contentTypeVersion="10" ma:contentTypeDescription="Create a new document." ma:contentTypeScope="" ma:versionID="26dc4615e67a8739360fbd9cd42cef70">
  <xsd:schema xmlns:xsd="http://www.w3.org/2001/XMLSchema" xmlns:xs="http://www.w3.org/2001/XMLSchema" xmlns:p="http://schemas.microsoft.com/office/2006/metadata/properties" xmlns:ns2="42116817-7e29-4aa7-b7a6-c483eebecbb8" xmlns:ns3="807aa635-cdf8-4f87-acc5-eeaafee58acb" targetNamespace="http://schemas.microsoft.com/office/2006/metadata/properties" ma:root="true" ma:fieldsID="6387b232793b1c922b532bf527a3edad" ns2:_="" ns3:_="">
    <xsd:import namespace="42116817-7e29-4aa7-b7a6-c483eebecbb8"/>
    <xsd:import namespace="807aa635-cdf8-4f87-acc5-eeaafee58a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16817-7e29-4aa7-b7a6-c483eebecb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aa635-cdf8-4f87-acc5-eeaafee58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A939F47-A77E-4026-9001-7CBD0D8BB7B8}">
  <ds:schemaRefs>
    <ds:schemaRef ds:uri="42116817-7e29-4aa7-b7a6-c483eebecbb8"/>
    <ds:schemaRef ds:uri="807aa635-cdf8-4f87-acc5-eeaafee58ac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A1AACAE-6EB8-45E6-9D80-77184C5DED6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2127A92-08DC-4A74-B605-4922F83495E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650</Words>
  <Application>Microsoft Office PowerPoint</Application>
  <PresentationFormat>Laajakuva</PresentationFormat>
  <Paragraphs>79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7" baseType="lpstr">
      <vt:lpstr>Arial</vt:lpstr>
      <vt:lpstr>Arial,Sans-Serif</vt:lpstr>
      <vt:lpstr>Calibri</vt:lpstr>
      <vt:lpstr>Tw Cen MT</vt:lpstr>
      <vt:lpstr>Tw Cen MT Condensed</vt:lpstr>
      <vt:lpstr>Wingdings 3</vt:lpstr>
      <vt:lpstr>Integraali</vt:lpstr>
      <vt:lpstr>1. Mitä tiedonkäsittely on?</vt:lpstr>
      <vt:lpstr>Kognitiivinen toiminta</vt:lpstr>
      <vt:lpstr>Tarkkaavaisuus, havaitseminen, muisti ja toiminnanohjaus</vt:lpstr>
      <vt:lpstr>Kieli, ajattelu ja päätöksenteko</vt:lpstr>
      <vt:lpstr>skeema</vt:lpstr>
      <vt:lpstr>Tietoinen ja ei-tietoinen tiedonkäsittely</vt:lpstr>
      <vt:lpstr>Kaksoisprosessointi</vt:lpstr>
      <vt:lpstr>Kognitiivinen psykologia</vt:lpstr>
      <vt:lpstr>Kognitiivinen neurotiede</vt:lpstr>
      <vt:lpstr>Tiedonkäsittelyn tutkiminen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</dc:title>
  <dc:creator/>
  <cp:lastModifiedBy>Nea Viljakainen</cp:lastModifiedBy>
  <cp:revision>1</cp:revision>
  <dcterms:created xsi:type="dcterms:W3CDTF">2021-05-18T05:21:46Z</dcterms:created>
  <dcterms:modified xsi:type="dcterms:W3CDTF">2022-01-27T14:57:59Z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0x010100CEE9B2EBDD64CC4383B99224C2A6C036</vt:lpwstr>
  </property>
</Properties>
</file>