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91" r:id="rId2"/>
  </p:sldMasterIdLst>
  <p:notesMasterIdLst>
    <p:notesMasterId r:id="rId73"/>
  </p:notesMasterIdLst>
  <p:sldIdLst>
    <p:sldId id="256" r:id="rId3"/>
    <p:sldId id="532" r:id="rId4"/>
    <p:sldId id="517" r:id="rId5"/>
    <p:sldId id="629" r:id="rId6"/>
    <p:sldId id="649" r:id="rId7"/>
    <p:sldId id="653" r:id="rId8"/>
    <p:sldId id="542" r:id="rId9"/>
    <p:sldId id="533" r:id="rId10"/>
    <p:sldId id="565" r:id="rId11"/>
    <p:sldId id="587" r:id="rId12"/>
    <p:sldId id="589" r:id="rId13"/>
    <p:sldId id="534" r:id="rId14"/>
    <p:sldId id="583" r:id="rId15"/>
    <p:sldId id="535" r:id="rId16"/>
    <p:sldId id="588" r:id="rId17"/>
    <p:sldId id="574" r:id="rId18"/>
    <p:sldId id="543" r:id="rId19"/>
    <p:sldId id="536" r:id="rId20"/>
    <p:sldId id="563" r:id="rId21"/>
    <p:sldId id="537" r:id="rId22"/>
    <p:sldId id="592" r:id="rId23"/>
    <p:sldId id="593" r:id="rId24"/>
    <p:sldId id="594" r:id="rId25"/>
    <p:sldId id="538" r:id="rId26"/>
    <p:sldId id="567" r:id="rId27"/>
    <p:sldId id="600" r:id="rId28"/>
    <p:sldId id="539" r:id="rId29"/>
    <p:sldId id="578" r:id="rId30"/>
    <p:sldId id="540" r:id="rId31"/>
    <p:sldId id="569" r:id="rId32"/>
    <p:sldId id="570" r:id="rId33"/>
    <p:sldId id="654" r:id="rId34"/>
    <p:sldId id="655" r:id="rId35"/>
    <p:sldId id="541" r:id="rId36"/>
    <p:sldId id="582" r:id="rId37"/>
    <p:sldId id="657" r:id="rId38"/>
    <p:sldId id="324" r:id="rId39"/>
    <p:sldId id="321" r:id="rId40"/>
    <p:sldId id="325" r:id="rId41"/>
    <p:sldId id="326" r:id="rId42"/>
    <p:sldId id="388" r:id="rId43"/>
    <p:sldId id="397" r:id="rId44"/>
    <p:sldId id="399" r:id="rId45"/>
    <p:sldId id="623" r:id="rId46"/>
    <p:sldId id="619" r:id="rId47"/>
    <p:sldId id="620" r:id="rId48"/>
    <p:sldId id="621" r:id="rId49"/>
    <p:sldId id="622" r:id="rId50"/>
    <p:sldId id="423" r:id="rId51"/>
    <p:sldId id="624" r:id="rId52"/>
    <p:sldId id="531" r:id="rId53"/>
    <p:sldId id="448" r:id="rId54"/>
    <p:sldId id="450" r:id="rId55"/>
    <p:sldId id="606" r:id="rId56"/>
    <p:sldId id="493" r:id="rId57"/>
    <p:sldId id="495" r:id="rId58"/>
    <p:sldId id="496" r:id="rId59"/>
    <p:sldId id="507" r:id="rId60"/>
    <p:sldId id="610" r:id="rId61"/>
    <p:sldId id="611" r:id="rId62"/>
    <p:sldId id="658" r:id="rId63"/>
    <p:sldId id="659" r:id="rId64"/>
    <p:sldId id="612" r:id="rId65"/>
    <p:sldId id="613" r:id="rId66"/>
    <p:sldId id="614" r:id="rId67"/>
    <p:sldId id="615" r:id="rId68"/>
    <p:sldId id="617" r:id="rId69"/>
    <p:sldId id="616" r:id="rId70"/>
    <p:sldId id="618" r:id="rId71"/>
    <p:sldId id="637" r:id="rId72"/>
  </p:sldIdLst>
  <p:sldSz cx="9144000" cy="6858000" type="screen4x3"/>
  <p:notesSz cx="6858000" cy="9144000"/>
  <p:defaultTextStyle>
    <a:defPPr>
      <a:defRPr lang="ro-RO"/>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CC00"/>
    <a:srgbClr val="FFFF00"/>
    <a:srgbClr val="FFFF99"/>
    <a:srgbClr val="3FC00C"/>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0361" autoAdjust="0"/>
    <p:restoredTop sz="94660"/>
  </p:normalViewPr>
  <p:slideViewPr>
    <p:cSldViewPr>
      <p:cViewPr>
        <p:scale>
          <a:sx n="80" d="100"/>
          <a:sy n="80" d="100"/>
        </p:scale>
        <p:origin x="-150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1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ro-RO"/>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ro-RO"/>
          </a:p>
        </p:txBody>
      </p:sp>
      <p:sp>
        <p:nvSpPr>
          <p:cNvPr id="788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o-RO" noProof="0" smtClean="0"/>
              <a:t>Se face clic pentru editarea stilurilor textului Coordonatorului</a:t>
            </a:r>
          </a:p>
          <a:p>
            <a:pPr lvl="1"/>
            <a:r>
              <a:rPr lang="ro-RO" noProof="0" smtClean="0"/>
              <a:t>Nivelul secund</a:t>
            </a:r>
          </a:p>
          <a:p>
            <a:pPr lvl="2"/>
            <a:r>
              <a:rPr lang="ro-RO" noProof="0" smtClean="0"/>
              <a:t>Al treilea nivel</a:t>
            </a:r>
          </a:p>
          <a:p>
            <a:pPr lvl="3"/>
            <a:r>
              <a:rPr lang="ro-RO" noProof="0" smtClean="0"/>
              <a:t>Al patrulea nivel</a:t>
            </a:r>
          </a:p>
          <a:p>
            <a:pPr lvl="4"/>
            <a:r>
              <a:rPr lang="ro-RO" noProof="0" smtClean="0"/>
              <a:t>Al cincilea nivel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ro-RO"/>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14EC673-B72F-4C93-80C1-2FDD527FEF56}" type="slidenum">
              <a:rPr lang="ro-RO"/>
              <a:pPr>
                <a:defRPr/>
              </a:pPr>
              <a:t>‹#›</a:t>
            </a:fld>
            <a:endParaRPr lang="ro-R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3FE10BF4-F890-46DA-8414-66910D968ABC}" type="slidenum">
              <a:rPr lang="ro-RO" smtClean="0"/>
              <a:pPr/>
              <a:t>1</a:t>
            </a:fld>
            <a:endParaRPr lang="ro-RO" smtClean="0"/>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4C749551-D78E-42BA-AE4A-9CC4F4EB6A41}" type="slidenum">
              <a:rPr lang="ro-RO" smtClean="0"/>
              <a:pPr/>
              <a:t>19</a:t>
            </a:fld>
            <a:endParaRPr lang="ro-RO" smtClean="0"/>
          </a:p>
        </p:txBody>
      </p:sp>
      <p:sp>
        <p:nvSpPr>
          <p:cNvPr id="89091" name="Rectangle 2"/>
          <p:cNvSpPr>
            <a:spLocks noRo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61D8A00E-776F-4E81-A7C0-A74A8BFF28B8}" type="slidenum">
              <a:rPr lang="ro-RO" smtClean="0"/>
              <a:pPr/>
              <a:t>25</a:t>
            </a:fld>
            <a:endParaRPr lang="ro-RO" smtClean="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6B5ED8CB-B014-428B-B7CB-384DCC01AC04}" type="slidenum">
              <a:rPr lang="ro-RO" smtClean="0"/>
              <a:pPr/>
              <a:t>26</a:t>
            </a:fld>
            <a:endParaRPr lang="ro-RO" smtClean="0"/>
          </a:p>
        </p:txBody>
      </p:sp>
      <p:sp>
        <p:nvSpPr>
          <p:cNvPr id="91139" name="Rectangle 2"/>
          <p:cNvSpPr>
            <a:spLocks noRo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6C19746-1869-4EBF-93B7-37610A88DC37}" type="slidenum">
              <a:rPr lang="ro-RO" smtClean="0"/>
              <a:pPr/>
              <a:t>28</a:t>
            </a:fld>
            <a:endParaRPr lang="ro-RO" smtClean="0"/>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F8590CD7-DD47-413C-A9F0-E0F2005893A9}" type="slidenum">
              <a:rPr lang="ro-RO" smtClean="0"/>
              <a:pPr/>
              <a:t>30</a:t>
            </a:fld>
            <a:endParaRPr lang="ro-RO" smtClean="0"/>
          </a:p>
        </p:txBody>
      </p:sp>
      <p:sp>
        <p:nvSpPr>
          <p:cNvPr id="93187" name="Rectangle 2"/>
          <p:cNvSpPr>
            <a:spLocks noRo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DFF8057-07BA-42AA-BCE6-DC07904B6CF6}" type="slidenum">
              <a:rPr lang="ro-RO" smtClean="0"/>
              <a:pPr/>
              <a:t>35</a:t>
            </a:fld>
            <a:endParaRPr lang="ro-RO" smtClean="0"/>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A6C01F1-43AA-4F99-964C-E91380600E87}" type="slidenum">
              <a:rPr lang="ro-RO" sz="1200"/>
              <a:pPr algn="r"/>
              <a:t>36</a:t>
            </a:fld>
            <a:endParaRPr lang="ro-RO" sz="1200"/>
          </a:p>
        </p:txBody>
      </p:sp>
      <p:sp>
        <p:nvSpPr>
          <p:cNvPr id="95235" name="Rectangle 2"/>
          <p:cNvSpPr>
            <a:spLocks noRo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B0D1192D-7013-490C-B369-EB81BFA7310C}" type="slidenum">
              <a:rPr lang="ro-RO" smtClean="0"/>
              <a:pPr/>
              <a:t>37</a:t>
            </a:fld>
            <a:endParaRPr lang="ro-RO" smtClean="0"/>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7F3D9877-F906-47C3-9538-B77DAF16AAA5}" type="slidenum">
              <a:rPr lang="ro-RO" smtClean="0"/>
              <a:pPr/>
              <a:t>38</a:t>
            </a:fld>
            <a:endParaRPr lang="ro-RO" smtClean="0"/>
          </a:p>
        </p:txBody>
      </p:sp>
      <p:sp>
        <p:nvSpPr>
          <p:cNvPr id="97283" name="Rectangle 2"/>
          <p:cNvSpPr>
            <a:spLocks noRo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F05263C2-209C-4C46-B23A-5867F2F2C213}" type="slidenum">
              <a:rPr lang="ro-RO" smtClean="0"/>
              <a:pPr/>
              <a:t>39</a:t>
            </a:fld>
            <a:endParaRPr lang="ro-RO" smtClean="0"/>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B7C6DBD-AAFF-45F4-996B-E866D27710BB}" type="slidenum">
              <a:rPr lang="ro-RO" smtClean="0"/>
              <a:pPr/>
              <a:t>3</a:t>
            </a:fld>
            <a:endParaRPr lang="ro-RO" smtClean="0"/>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965E545-B5CD-4985-85E0-C18E20E4525E}" type="slidenum">
              <a:rPr lang="ro-RO" smtClean="0"/>
              <a:pPr/>
              <a:t>40</a:t>
            </a:fld>
            <a:endParaRPr lang="ro-RO" smtClean="0"/>
          </a:p>
        </p:txBody>
      </p:sp>
      <p:sp>
        <p:nvSpPr>
          <p:cNvPr id="99331" name="Rectangle 2"/>
          <p:cNvSpPr>
            <a:spLocks noRo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3981A5F1-4945-4483-A950-5EDF098129A4}" type="slidenum">
              <a:rPr lang="ro-RO" smtClean="0"/>
              <a:pPr/>
              <a:t>41</a:t>
            </a:fld>
            <a:endParaRPr lang="ro-RO" smtClean="0"/>
          </a:p>
        </p:txBody>
      </p:sp>
      <p:sp>
        <p:nvSpPr>
          <p:cNvPr id="100355" name="Rectangle 2"/>
          <p:cNvSpPr>
            <a:spLocks noRo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7A7E09E7-3D77-44AC-8EBA-1AC5B50E5616}" type="slidenum">
              <a:rPr lang="ro-RO" smtClean="0"/>
              <a:pPr/>
              <a:t>42</a:t>
            </a:fld>
            <a:endParaRPr lang="ro-RO" smtClean="0"/>
          </a:p>
        </p:txBody>
      </p:sp>
      <p:sp>
        <p:nvSpPr>
          <p:cNvPr id="101379" name="Rectangle 2"/>
          <p:cNvSpPr>
            <a:spLocks noRo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E5B6D4C5-F62A-480B-B17A-D29F6BB4F0D9}" type="slidenum">
              <a:rPr lang="ro-RO" smtClean="0"/>
              <a:pPr/>
              <a:t>43</a:t>
            </a:fld>
            <a:endParaRPr lang="ro-RO" smtClean="0"/>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C1204634-B0D2-40D7-9589-C8D102585B40}" type="slidenum">
              <a:rPr lang="ro-RO" smtClean="0"/>
              <a:pPr/>
              <a:t>49</a:t>
            </a:fld>
            <a:endParaRPr lang="ro-RO" smtClean="0"/>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49E8E02E-3A9E-4D36-92A8-79BFFBBE7680}" type="slidenum">
              <a:rPr lang="ro-RO" smtClean="0"/>
              <a:pPr/>
              <a:t>51</a:t>
            </a:fld>
            <a:endParaRPr lang="ro-RO" smtClean="0"/>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2CCF33F-D551-471E-BB89-3CF497C924C3}" type="slidenum">
              <a:rPr lang="ro-RO" smtClean="0"/>
              <a:pPr/>
              <a:t>52</a:t>
            </a:fld>
            <a:endParaRPr lang="ro-RO" smtClean="0"/>
          </a:p>
        </p:txBody>
      </p:sp>
      <p:sp>
        <p:nvSpPr>
          <p:cNvPr id="105475" name="Rectangle 2"/>
          <p:cNvSpPr>
            <a:spLocks noRo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0FA8049-A1C8-483E-AD37-A1657490DA32}" type="slidenum">
              <a:rPr lang="ro-RO" smtClean="0"/>
              <a:pPr/>
              <a:t>53</a:t>
            </a:fld>
            <a:endParaRPr lang="ro-RO" smtClean="0"/>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1EB5850-6475-4B81-8F80-F1E5B6F571E7}" type="slidenum">
              <a:rPr lang="ro-RO" smtClean="0"/>
              <a:pPr/>
              <a:t>55</a:t>
            </a:fld>
            <a:endParaRPr lang="ro-RO" smtClean="0"/>
          </a:p>
        </p:txBody>
      </p:sp>
      <p:sp>
        <p:nvSpPr>
          <p:cNvPr id="107523" name="Rectangle 2"/>
          <p:cNvSpPr>
            <a:spLocks noRo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869E213-4A5A-4728-9A15-9BB3B029BBD9}" type="slidenum">
              <a:rPr lang="ro-RO" smtClean="0"/>
              <a:pPr/>
              <a:t>56</a:t>
            </a:fld>
            <a:endParaRPr lang="ro-RO" smtClean="0"/>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US" smtClean="0"/>
          </a:p>
        </p:txBody>
      </p:sp>
      <p:sp>
        <p:nvSpPr>
          <p:cNvPr id="81924" name="Slide Number Placeholder 3"/>
          <p:cNvSpPr>
            <a:spLocks noGrp="1"/>
          </p:cNvSpPr>
          <p:nvPr>
            <p:ph type="sldNum" sz="quarter" idx="5"/>
          </p:nvPr>
        </p:nvSpPr>
        <p:spPr>
          <a:noFill/>
        </p:spPr>
        <p:txBody>
          <a:bodyPr/>
          <a:lstStyle/>
          <a:p>
            <a:fld id="{788189CA-F5DF-4981-A7DF-ED22078E8474}" type="slidenum">
              <a:rPr lang="ro-RO" smtClean="0"/>
              <a:pPr/>
              <a:t>4</a:t>
            </a:fld>
            <a:endParaRPr lang="ro-RO"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4701058F-7529-4D7D-A03D-863BFC1658A2}" type="slidenum">
              <a:rPr lang="ro-RO" smtClean="0"/>
              <a:pPr/>
              <a:t>57</a:t>
            </a:fld>
            <a:endParaRPr lang="ro-RO" smtClean="0"/>
          </a:p>
        </p:txBody>
      </p:sp>
      <p:sp>
        <p:nvSpPr>
          <p:cNvPr id="109571" name="Rectangle 2"/>
          <p:cNvSpPr>
            <a:spLocks noRo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46EB5C8C-35DB-4393-B29D-6BF5A264B897}" type="slidenum">
              <a:rPr lang="ro-RO" smtClean="0"/>
              <a:pPr/>
              <a:t>58</a:t>
            </a:fld>
            <a:endParaRPr lang="ro-RO" smtClean="0"/>
          </a:p>
        </p:txBody>
      </p:sp>
      <p:sp>
        <p:nvSpPr>
          <p:cNvPr id="110595" name="Rectangle 2"/>
          <p:cNvSpPr>
            <a:spLocks noRo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0B4F4D2-4F47-4F32-ADFA-7DB96857A8D5}" type="slidenum">
              <a:rPr lang="ro-RO" sz="1200"/>
              <a:pPr algn="r"/>
              <a:t>5</a:t>
            </a:fld>
            <a:endParaRPr lang="ro-RO" sz="1200"/>
          </a:p>
        </p:txBody>
      </p:sp>
      <p:sp>
        <p:nvSpPr>
          <p:cNvPr id="82947" name="Rectangle 2"/>
          <p:cNvSpPr>
            <a:spLocks noRo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21C27A5-899A-4140-A1F2-CF4BA53E0982}" type="slidenum">
              <a:rPr lang="ro-RO" sz="1200"/>
              <a:pPr algn="r"/>
              <a:t>6</a:t>
            </a:fld>
            <a:endParaRPr lang="ro-RO" sz="120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4A8E8F14-8644-4271-96F7-DA907BE5F24E}" type="slidenum">
              <a:rPr lang="ro-RO" smtClean="0"/>
              <a:pPr/>
              <a:t>9</a:t>
            </a:fld>
            <a:endParaRPr lang="ro-RO" smtClean="0"/>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56A3326A-536C-4F04-83E1-F35799ED9AFC}" type="slidenum">
              <a:rPr lang="ro-RO" smtClean="0"/>
              <a:pPr/>
              <a:t>11</a:t>
            </a:fld>
            <a:endParaRPr lang="ro-RO" smtClean="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25B8C20E-A387-4F79-BE0D-C5354ADBF2C1}" type="slidenum">
              <a:rPr lang="ro-RO" smtClean="0"/>
              <a:pPr/>
              <a:t>13</a:t>
            </a:fld>
            <a:endParaRPr lang="ro-RO" smtClean="0"/>
          </a:p>
        </p:txBody>
      </p:sp>
      <p:sp>
        <p:nvSpPr>
          <p:cNvPr id="87043" name="Rectangle 2"/>
          <p:cNvSpPr>
            <a:spLocks noRo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E19A571-6F64-431C-8D40-6B1BC7333C3E}" type="slidenum">
              <a:rPr lang="ro-RO" smtClean="0"/>
              <a:pPr/>
              <a:t>16</a:t>
            </a:fld>
            <a:endParaRPr lang="ro-RO" smtClean="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endParaRPr lang="ro-RO"/>
          </a:p>
        </p:txBody>
      </p:sp>
      <p:sp>
        <p:nvSpPr>
          <p:cNvPr id="7" name="Footer Placeholder 18"/>
          <p:cNvSpPr>
            <a:spLocks noGrp="1"/>
          </p:cNvSpPr>
          <p:nvPr>
            <p:ph type="ftr" sz="quarter" idx="11"/>
          </p:nvPr>
        </p:nvSpPr>
        <p:spPr/>
        <p:txBody>
          <a:bodyPr/>
          <a:lstStyle>
            <a:lvl1pPr>
              <a:defRPr/>
            </a:lvl1pPr>
          </a:lstStyle>
          <a:p>
            <a:pPr>
              <a:defRPr/>
            </a:pPr>
            <a:endParaRPr lang="ro-RO"/>
          </a:p>
        </p:txBody>
      </p:sp>
      <p:sp>
        <p:nvSpPr>
          <p:cNvPr id="8" name="Slide Number Placeholder 26"/>
          <p:cNvSpPr>
            <a:spLocks noGrp="1"/>
          </p:cNvSpPr>
          <p:nvPr>
            <p:ph type="sldNum" sz="quarter" idx="12"/>
          </p:nvPr>
        </p:nvSpPr>
        <p:spPr/>
        <p:txBody>
          <a:bodyPr/>
          <a:lstStyle>
            <a:lvl1pPr>
              <a:defRPr/>
            </a:lvl1pPr>
          </a:lstStyle>
          <a:p>
            <a:pPr>
              <a:defRPr/>
            </a:pPr>
            <a:fld id="{0DA6FC66-4FF4-4740-8C0B-7AEA910DDE35}" type="slidenum">
              <a:rPr lang="ro-RO"/>
              <a:pPr>
                <a:defRPr/>
              </a:pPr>
              <a:t>‹#›</a:t>
            </a:fld>
            <a:endParaRPr lang="ro-RO"/>
          </a:p>
        </p:txBody>
      </p:sp>
    </p:spTree>
  </p:cSld>
  <p:clrMapOvr>
    <a:overrideClrMapping bg1="dk1" tx1="lt1" bg2="dk2" tx2="lt2" accent1="accent1" accent2="accent2" accent3="accent3" accent4="accent4" accent5="accent5" accent6="accent6" hlink="hlink" folHlink="folHlink"/>
  </p:clrMapOvr>
  <p:transition spd="med" advClick="0" advTm="7000">
    <p:push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ro-RO"/>
          </a:p>
        </p:txBody>
      </p:sp>
      <p:sp>
        <p:nvSpPr>
          <p:cNvPr id="5" name="Footer Placeholder 21"/>
          <p:cNvSpPr>
            <a:spLocks noGrp="1"/>
          </p:cNvSpPr>
          <p:nvPr>
            <p:ph type="ftr" sz="quarter" idx="11"/>
          </p:nvPr>
        </p:nvSpPr>
        <p:spPr/>
        <p:txBody>
          <a:bodyPr/>
          <a:lstStyle>
            <a:lvl1pPr>
              <a:defRPr/>
            </a:lvl1pPr>
          </a:lstStyle>
          <a:p>
            <a:pPr>
              <a:defRPr/>
            </a:pPr>
            <a:endParaRPr lang="ro-RO"/>
          </a:p>
        </p:txBody>
      </p:sp>
      <p:sp>
        <p:nvSpPr>
          <p:cNvPr id="6" name="Slide Number Placeholder 17"/>
          <p:cNvSpPr>
            <a:spLocks noGrp="1"/>
          </p:cNvSpPr>
          <p:nvPr>
            <p:ph type="sldNum" sz="quarter" idx="12"/>
          </p:nvPr>
        </p:nvSpPr>
        <p:spPr/>
        <p:txBody>
          <a:bodyPr/>
          <a:lstStyle>
            <a:lvl1pPr>
              <a:defRPr/>
            </a:lvl1pPr>
          </a:lstStyle>
          <a:p>
            <a:pPr>
              <a:defRPr/>
            </a:pPr>
            <a:fld id="{8D3CAA78-043D-40E7-BD09-AC31C5139681}" type="slidenum">
              <a:rPr lang="ro-RO"/>
              <a:pPr>
                <a:defRPr/>
              </a:pPr>
              <a:t>‹#›</a:t>
            </a:fld>
            <a:endParaRPr lang="ro-RO"/>
          </a:p>
        </p:txBody>
      </p:sp>
    </p:spTree>
  </p:cSld>
  <p:clrMapOvr>
    <a:masterClrMapping/>
  </p:clrMapOvr>
  <p:transition spd="med" advClick="0" advTm="7000">
    <p:push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ro-RO"/>
          </a:p>
        </p:txBody>
      </p:sp>
      <p:sp>
        <p:nvSpPr>
          <p:cNvPr id="5" name="Footer Placeholder 21"/>
          <p:cNvSpPr>
            <a:spLocks noGrp="1"/>
          </p:cNvSpPr>
          <p:nvPr>
            <p:ph type="ftr" sz="quarter" idx="11"/>
          </p:nvPr>
        </p:nvSpPr>
        <p:spPr/>
        <p:txBody>
          <a:bodyPr/>
          <a:lstStyle>
            <a:lvl1pPr>
              <a:defRPr/>
            </a:lvl1pPr>
          </a:lstStyle>
          <a:p>
            <a:pPr>
              <a:defRPr/>
            </a:pPr>
            <a:endParaRPr lang="ro-RO"/>
          </a:p>
        </p:txBody>
      </p:sp>
      <p:sp>
        <p:nvSpPr>
          <p:cNvPr id="6" name="Slide Number Placeholder 17"/>
          <p:cNvSpPr>
            <a:spLocks noGrp="1"/>
          </p:cNvSpPr>
          <p:nvPr>
            <p:ph type="sldNum" sz="quarter" idx="12"/>
          </p:nvPr>
        </p:nvSpPr>
        <p:spPr/>
        <p:txBody>
          <a:bodyPr/>
          <a:lstStyle>
            <a:lvl1pPr>
              <a:defRPr/>
            </a:lvl1pPr>
          </a:lstStyle>
          <a:p>
            <a:pPr>
              <a:defRPr/>
            </a:pPr>
            <a:fld id="{DF868EE2-DA1A-4D5A-B09A-9AADD8660191}" type="slidenum">
              <a:rPr lang="ro-RO"/>
              <a:pPr>
                <a:defRPr/>
              </a:pPr>
              <a:t>‹#›</a:t>
            </a:fld>
            <a:endParaRPr lang="ro-RO"/>
          </a:p>
        </p:txBody>
      </p:sp>
    </p:spTree>
  </p:cSld>
  <p:clrMapOvr>
    <a:masterClrMapping/>
  </p:clrMapOvr>
  <p:transition spd="med" advClick="0" advTm="7000">
    <p:push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zitiv titlu">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GB"/>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GB"/>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GB"/>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GB"/>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GB"/>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GB"/>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GB"/>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GB"/>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GB"/>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GB"/>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GB"/>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GB"/>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GB"/>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GB"/>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GB"/>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GB"/>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GB"/>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GB"/>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GB"/>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GB"/>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GB"/>
            </a:p>
          </p:txBody>
        </p:sp>
      </p:grpSp>
      <p:sp>
        <p:nvSpPr>
          <p:cNvPr id="213016"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21301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fld id="{FD201353-BCA2-49EB-A089-63E27E7E08E3}" type="datetimeFigureOut">
              <a:rPr lang="en-US"/>
              <a:pPr>
                <a:defRPr/>
              </a:pPr>
              <a:t>11/11/2017</a:t>
            </a:fld>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D789A12B-6DE9-41A9-8A0B-CA52D08EA620}" type="slidenum">
              <a:rPr lang="en-US"/>
              <a:pPr>
                <a:defRPr/>
              </a:pPr>
              <a:t>‹#›</a:t>
            </a:fld>
            <a:endParaRPr lang="en-US"/>
          </a:p>
        </p:txBody>
      </p:sp>
    </p:spTree>
  </p:cSld>
  <p:clrMapOvr>
    <a:masterClrMapping/>
  </p:clrMapOvr>
  <p:transition spd="med" advClick="0" advTm="7000">
    <p:push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en-GB"/>
          </a:p>
        </p:txBody>
      </p:sp>
      <p:sp>
        <p:nvSpPr>
          <p:cNvPr id="3" name="Substituent conținut 2"/>
          <p:cNvSpPr>
            <a:spLocks noGrp="1"/>
          </p:cNvSpPr>
          <p:nvPr>
            <p:ph idx="1"/>
          </p:nvPr>
        </p:nvSpPr>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E9BCC6D0-5D8A-40C4-A65C-D00F0AA59A35}"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fld id="{539C4B36-614E-42D1-9F64-D73F9B688A18}" type="datetimeFigureOut">
              <a:rPr lang="en-US"/>
              <a:pPr>
                <a:defRPr/>
              </a:pPr>
              <a:t>11/11/2017</a:t>
            </a:fld>
            <a:endParaRPr lang="en-US"/>
          </a:p>
        </p:txBody>
      </p:sp>
    </p:spTree>
  </p:cSld>
  <p:clrMapOvr>
    <a:masterClrMapping/>
  </p:clrMapOvr>
  <p:transition spd="med" advClick="0" advTm="7000">
    <p:push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722313" y="4406900"/>
            <a:ext cx="7772400" cy="1362075"/>
          </a:xfrm>
        </p:spPr>
        <p:txBody>
          <a:bodyPr anchor="t"/>
          <a:lstStyle>
            <a:lvl1pPr algn="l">
              <a:defRPr sz="4000" b="1" cap="all"/>
            </a:lvl1pPr>
          </a:lstStyle>
          <a:p>
            <a:r>
              <a:rPr lang="ro-RO" smtClean="0"/>
              <a:t>Faceți clic pentru a edita stilul de titlu Coordonator</a:t>
            </a:r>
            <a:endParaRPr lang="en-GB"/>
          </a:p>
        </p:txBody>
      </p:sp>
      <p:sp>
        <p:nvSpPr>
          <p:cNvPr id="3" name="Substituent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o-RO" smtClean="0"/>
              <a:t>Faceți clic pentru a edita stilurile de text Coordonator</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89CBAEA0-2F8D-4E51-B78D-9A575950547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fld id="{0CE71030-BF11-438C-A62E-DF507DDA7806}" type="datetimeFigureOut">
              <a:rPr lang="en-US"/>
              <a:pPr>
                <a:defRPr/>
              </a:pPr>
              <a:t>11/11/2017</a:t>
            </a:fld>
            <a:endParaRPr lang="en-US"/>
          </a:p>
        </p:txBody>
      </p:sp>
    </p:spTree>
  </p:cSld>
  <p:clrMapOvr>
    <a:masterClrMapping/>
  </p:clrMapOvr>
  <p:transition spd="med" advClick="0" advTm="7000">
    <p:push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en-GB"/>
          </a:p>
        </p:txBody>
      </p:sp>
      <p:sp>
        <p:nvSpPr>
          <p:cNvPr id="3" name="Substituent conținut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4" name="Substituent conținut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BA3D8250-5634-4514-AB40-7FB9BAF61DF9}"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fld id="{C5D76C2F-4902-4761-9410-CCFEF6361FA7}" type="datetimeFigureOut">
              <a:rPr lang="en-US"/>
              <a:pPr>
                <a:defRPr/>
              </a:pPr>
              <a:t>11/11/2017</a:t>
            </a:fld>
            <a:endParaRPr lang="en-US"/>
          </a:p>
        </p:txBody>
      </p:sp>
    </p:spTree>
  </p:cSld>
  <p:clrMapOvr>
    <a:masterClrMapping/>
  </p:clrMapOvr>
  <p:transition spd="med" advClick="0" advTm="7000">
    <p:push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457200" y="274638"/>
            <a:ext cx="8229600" cy="1143000"/>
          </a:xfrm>
        </p:spPr>
        <p:txBody>
          <a:bodyPr/>
          <a:lstStyle>
            <a:lvl1pPr>
              <a:defRPr/>
            </a:lvl1pPr>
          </a:lstStyle>
          <a:p>
            <a:r>
              <a:rPr lang="ro-RO" smtClean="0"/>
              <a:t>Faceți clic pentru a edita stilul de titlu Coordonator</a:t>
            </a:r>
            <a:endParaRPr lang="en-GB"/>
          </a:p>
        </p:txBody>
      </p:sp>
      <p:sp>
        <p:nvSpPr>
          <p:cNvPr id="3" name="Substituent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Faceți clic pentru a edita stilurile de text Coordonator</a:t>
            </a:r>
          </a:p>
        </p:txBody>
      </p:sp>
      <p:sp>
        <p:nvSpPr>
          <p:cNvPr id="4" name="Substituent conținut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5" name="Substituent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Faceți clic pentru a edita stilurile de text Coordonator</a:t>
            </a:r>
          </a:p>
        </p:txBody>
      </p:sp>
      <p:sp>
        <p:nvSpPr>
          <p:cNvPr id="6" name="Substituent conținut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F48640CC-20EC-4D5A-83DC-687E3EACF5AF}"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fld id="{951B223E-AE3C-4E6B-B241-857B84871330}" type="datetimeFigureOut">
              <a:rPr lang="en-US"/>
              <a:pPr>
                <a:defRPr/>
              </a:pPr>
              <a:t>11/11/2017</a:t>
            </a:fld>
            <a:endParaRPr lang="en-US"/>
          </a:p>
        </p:txBody>
      </p:sp>
    </p:spTree>
  </p:cSld>
  <p:clrMapOvr>
    <a:masterClrMapping/>
  </p:clrMapOvr>
  <p:transition spd="med" advClick="0" advTm="7000">
    <p:push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en-GB"/>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4B09C1E2-910C-42A9-941D-8DC9FD46949E}"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fld id="{8DF8976D-F0F2-4215-AD9E-A9C1BE3067BC}" type="datetimeFigureOut">
              <a:rPr lang="en-US"/>
              <a:pPr>
                <a:defRPr/>
              </a:pPr>
              <a:t>11/11/2017</a:t>
            </a:fld>
            <a:endParaRPr lang="en-US"/>
          </a:p>
        </p:txBody>
      </p:sp>
    </p:spTree>
  </p:cSld>
  <p:clrMapOvr>
    <a:masterClrMapping/>
  </p:clrMapOvr>
  <p:transition spd="med" advClick="0" advTm="7000">
    <p:push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27C9E9A6-959F-4ECB-8E22-37566B130317}"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fld id="{C19C4DF2-B2C4-4CB7-825A-8C92B1990042}" type="datetimeFigureOut">
              <a:rPr lang="en-US"/>
              <a:pPr>
                <a:defRPr/>
              </a:pPr>
              <a:t>11/11/2017</a:t>
            </a:fld>
            <a:endParaRPr lang="en-US"/>
          </a:p>
        </p:txBody>
      </p:sp>
    </p:spTree>
  </p:cSld>
  <p:clrMapOvr>
    <a:masterClrMapping/>
  </p:clrMapOvr>
  <p:transition spd="med" advClick="0" advTm="7000">
    <p:push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457200" y="273050"/>
            <a:ext cx="3008313" cy="1162050"/>
          </a:xfrm>
        </p:spPr>
        <p:txBody>
          <a:bodyPr anchor="b"/>
          <a:lstStyle>
            <a:lvl1pPr algn="l">
              <a:defRPr sz="2000" b="1"/>
            </a:lvl1pPr>
          </a:lstStyle>
          <a:p>
            <a:r>
              <a:rPr lang="ro-RO" smtClean="0"/>
              <a:t>Faceți clic pentru a edita stilul de titlu Coordonator</a:t>
            </a:r>
            <a:endParaRPr lang="en-GB"/>
          </a:p>
        </p:txBody>
      </p:sp>
      <p:sp>
        <p:nvSpPr>
          <p:cNvPr id="3" name="Substituent conținut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4" name="Substituent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Faceți clic pentru a edita stilurile de text Coordonator</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F8AE4732-BCAF-48EA-B8F2-4623C59D1525}"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fld id="{60B997DA-C765-4382-967C-CBE55B281C50}" type="datetimeFigureOut">
              <a:rPr lang="en-US"/>
              <a:pPr>
                <a:defRPr/>
              </a:pPr>
              <a:t>11/11/2017</a:t>
            </a:fld>
            <a:endParaRPr lang="en-US"/>
          </a:p>
        </p:txBody>
      </p:sp>
    </p:spTree>
  </p:cSld>
  <p:clrMapOvr>
    <a:masterClrMapping/>
  </p:clrMapOvr>
  <p:transition spd="med" advClick="0" advTm="7000">
    <p:push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ro-RO"/>
          </a:p>
        </p:txBody>
      </p:sp>
      <p:sp>
        <p:nvSpPr>
          <p:cNvPr id="5" name="Footer Placeholder 21"/>
          <p:cNvSpPr>
            <a:spLocks noGrp="1"/>
          </p:cNvSpPr>
          <p:nvPr>
            <p:ph type="ftr" sz="quarter" idx="11"/>
          </p:nvPr>
        </p:nvSpPr>
        <p:spPr/>
        <p:txBody>
          <a:bodyPr/>
          <a:lstStyle>
            <a:lvl1pPr>
              <a:defRPr/>
            </a:lvl1pPr>
          </a:lstStyle>
          <a:p>
            <a:pPr>
              <a:defRPr/>
            </a:pPr>
            <a:endParaRPr lang="ro-RO"/>
          </a:p>
        </p:txBody>
      </p:sp>
      <p:sp>
        <p:nvSpPr>
          <p:cNvPr id="6" name="Slide Number Placeholder 17"/>
          <p:cNvSpPr>
            <a:spLocks noGrp="1"/>
          </p:cNvSpPr>
          <p:nvPr>
            <p:ph type="sldNum" sz="quarter" idx="12"/>
          </p:nvPr>
        </p:nvSpPr>
        <p:spPr/>
        <p:txBody>
          <a:bodyPr/>
          <a:lstStyle>
            <a:lvl1pPr>
              <a:defRPr/>
            </a:lvl1pPr>
          </a:lstStyle>
          <a:p>
            <a:pPr>
              <a:defRPr/>
            </a:pPr>
            <a:fld id="{A5C8DD40-6A62-4146-8421-3E829A43815B}" type="slidenum">
              <a:rPr lang="ro-RO"/>
              <a:pPr>
                <a:defRPr/>
              </a:pPr>
              <a:t>‹#›</a:t>
            </a:fld>
            <a:endParaRPr lang="ro-RO"/>
          </a:p>
        </p:txBody>
      </p:sp>
    </p:spTree>
  </p:cSld>
  <p:clrMapOvr>
    <a:masterClrMapping/>
  </p:clrMapOvr>
  <p:transition spd="med" advClick="0" advTm="7000">
    <p:push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1792288" y="4800600"/>
            <a:ext cx="5486400" cy="566738"/>
          </a:xfrm>
        </p:spPr>
        <p:txBody>
          <a:bodyPr anchor="b"/>
          <a:lstStyle>
            <a:lvl1pPr algn="l">
              <a:defRPr sz="2000" b="1"/>
            </a:lvl1pPr>
          </a:lstStyle>
          <a:p>
            <a:r>
              <a:rPr lang="ro-RO" smtClean="0"/>
              <a:t>Faceți clic pentru a edita stilul de titlu Coordonator</a:t>
            </a:r>
            <a:endParaRPr lang="en-GB"/>
          </a:p>
        </p:txBody>
      </p:sp>
      <p:sp>
        <p:nvSpPr>
          <p:cNvPr id="3" name="Substituent i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Substituent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Faceți clic pentru a edita stilurile de text Coordonator</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A7468F4E-2432-4E08-870B-853B03619B22}"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fld id="{EC5D8969-88B6-48FF-A12D-1D5016F68173}" type="datetimeFigureOut">
              <a:rPr lang="en-US"/>
              <a:pPr>
                <a:defRPr/>
              </a:pPr>
              <a:t>11/11/2017</a:t>
            </a:fld>
            <a:endParaRPr lang="en-US"/>
          </a:p>
        </p:txBody>
      </p:sp>
    </p:spTree>
  </p:cSld>
  <p:clrMapOvr>
    <a:masterClrMapping/>
  </p:clrMapOvr>
  <p:transition spd="med" advClick="0" advTm="7000">
    <p:push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en-GB"/>
          </a:p>
        </p:txBody>
      </p:sp>
      <p:sp>
        <p:nvSpPr>
          <p:cNvPr id="3" name="Substituent text vertical 2"/>
          <p:cNvSpPr>
            <a:spLocks noGrp="1"/>
          </p:cNvSpPr>
          <p:nvPr>
            <p:ph type="body" orient="vert" idx="1"/>
          </p:nvPr>
        </p:nvSpPr>
        <p:spPr/>
        <p:txBody>
          <a:bodyPr vert="eaVert"/>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819C68F6-4D13-4F12-B694-7BF8FC21DD48}"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fld id="{E3575781-F5A2-416C-BEF1-74ACFA9A9326}" type="datetimeFigureOut">
              <a:rPr lang="en-US"/>
              <a:pPr>
                <a:defRPr/>
              </a:pPr>
              <a:t>11/11/2017</a:t>
            </a:fld>
            <a:endParaRPr lang="en-US"/>
          </a:p>
        </p:txBody>
      </p:sp>
    </p:spTree>
  </p:cSld>
  <p:clrMapOvr>
    <a:masterClrMapping/>
  </p:clrMapOvr>
  <p:transition spd="med" advClick="0" advTm="7000">
    <p:push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6629400" y="277813"/>
            <a:ext cx="2057400" cy="5853112"/>
          </a:xfrm>
        </p:spPr>
        <p:txBody>
          <a:bodyPr vert="eaVert"/>
          <a:lstStyle/>
          <a:p>
            <a:r>
              <a:rPr lang="ro-RO" smtClean="0"/>
              <a:t>Faceți clic pentru a edita stilul de titlu Coordonator</a:t>
            </a:r>
            <a:endParaRPr lang="en-GB"/>
          </a:p>
        </p:txBody>
      </p:sp>
      <p:sp>
        <p:nvSpPr>
          <p:cNvPr id="3" name="Substituent text vertical 2"/>
          <p:cNvSpPr>
            <a:spLocks noGrp="1"/>
          </p:cNvSpPr>
          <p:nvPr>
            <p:ph type="body" orient="vert" idx="1"/>
          </p:nvPr>
        </p:nvSpPr>
        <p:spPr>
          <a:xfrm>
            <a:off x="457200" y="277813"/>
            <a:ext cx="6019800" cy="5853112"/>
          </a:xfrm>
        </p:spPr>
        <p:txBody>
          <a:bodyPr vert="eaVert"/>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0BE6BB92-3AC5-4426-9967-1BCC07F1A0E2}"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fld id="{29EDFE34-D82C-433D-BE66-DA2D2DE13445}" type="datetimeFigureOut">
              <a:rPr lang="en-US"/>
              <a:pPr>
                <a:defRPr/>
              </a:pPr>
              <a:t>11/11/2017</a:t>
            </a:fld>
            <a:endParaRPr lang="en-US"/>
          </a:p>
        </p:txBody>
      </p:sp>
    </p:spTree>
  </p:cSld>
  <p:clrMapOvr>
    <a:masterClrMapping/>
  </p:clrMapOvr>
  <p:transition spd="med" advClick="0" advTm="7000">
    <p:push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ro-RO"/>
          </a:p>
        </p:txBody>
      </p:sp>
      <p:sp>
        <p:nvSpPr>
          <p:cNvPr id="7" name="Footer Placeholder 4"/>
          <p:cNvSpPr>
            <a:spLocks noGrp="1"/>
          </p:cNvSpPr>
          <p:nvPr>
            <p:ph type="ftr" sz="quarter" idx="11"/>
          </p:nvPr>
        </p:nvSpPr>
        <p:spPr/>
        <p:txBody>
          <a:bodyPr/>
          <a:lstStyle>
            <a:lvl1pPr>
              <a:defRPr/>
            </a:lvl1pPr>
          </a:lstStyle>
          <a:p>
            <a:pPr>
              <a:defRPr/>
            </a:pPr>
            <a:endParaRPr lang="ro-RO"/>
          </a:p>
        </p:txBody>
      </p:sp>
      <p:sp>
        <p:nvSpPr>
          <p:cNvPr id="8" name="Slide Number Placeholder 5"/>
          <p:cNvSpPr>
            <a:spLocks noGrp="1"/>
          </p:cNvSpPr>
          <p:nvPr>
            <p:ph type="sldNum" sz="quarter" idx="12"/>
          </p:nvPr>
        </p:nvSpPr>
        <p:spPr/>
        <p:txBody>
          <a:bodyPr/>
          <a:lstStyle>
            <a:lvl1pPr>
              <a:defRPr/>
            </a:lvl1pPr>
          </a:lstStyle>
          <a:p>
            <a:pPr>
              <a:defRPr/>
            </a:pPr>
            <a:fld id="{B3CC42FF-3A3E-453A-9A8D-9B2B9274F1E6}" type="slidenum">
              <a:rPr lang="ro-RO"/>
              <a:pPr>
                <a:defRPr/>
              </a:pPr>
              <a:t>‹#›</a:t>
            </a:fld>
            <a:endParaRPr lang="ro-RO"/>
          </a:p>
        </p:txBody>
      </p:sp>
    </p:spTree>
  </p:cSld>
  <p:clrMapOvr>
    <a:overrideClrMapping bg1="dk1" tx1="lt1" bg2="dk2" tx2="lt2" accent1="accent1" accent2="accent2" accent3="accent3" accent4="accent4" accent5="accent5" accent6="accent6" hlink="hlink" folHlink="folHlink"/>
  </p:clrMapOvr>
  <p:transition spd="med" advClick="0" advTm="7000">
    <p:push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ro-RO"/>
          </a:p>
        </p:txBody>
      </p:sp>
      <p:sp>
        <p:nvSpPr>
          <p:cNvPr id="6" name="Footer Placeholder 21"/>
          <p:cNvSpPr>
            <a:spLocks noGrp="1"/>
          </p:cNvSpPr>
          <p:nvPr>
            <p:ph type="ftr" sz="quarter" idx="11"/>
          </p:nvPr>
        </p:nvSpPr>
        <p:spPr/>
        <p:txBody>
          <a:bodyPr/>
          <a:lstStyle>
            <a:lvl1pPr>
              <a:defRPr/>
            </a:lvl1pPr>
          </a:lstStyle>
          <a:p>
            <a:pPr>
              <a:defRPr/>
            </a:pPr>
            <a:endParaRPr lang="ro-RO"/>
          </a:p>
        </p:txBody>
      </p:sp>
      <p:sp>
        <p:nvSpPr>
          <p:cNvPr id="7" name="Slide Number Placeholder 17"/>
          <p:cNvSpPr>
            <a:spLocks noGrp="1"/>
          </p:cNvSpPr>
          <p:nvPr>
            <p:ph type="sldNum" sz="quarter" idx="12"/>
          </p:nvPr>
        </p:nvSpPr>
        <p:spPr/>
        <p:txBody>
          <a:bodyPr/>
          <a:lstStyle>
            <a:lvl1pPr>
              <a:defRPr/>
            </a:lvl1pPr>
          </a:lstStyle>
          <a:p>
            <a:pPr>
              <a:defRPr/>
            </a:pPr>
            <a:fld id="{76C3638A-DAA9-45C8-9ABA-23EED892321F}" type="slidenum">
              <a:rPr lang="ro-RO"/>
              <a:pPr>
                <a:defRPr/>
              </a:pPr>
              <a:t>‹#›</a:t>
            </a:fld>
            <a:endParaRPr lang="ro-RO"/>
          </a:p>
        </p:txBody>
      </p:sp>
    </p:spTree>
  </p:cSld>
  <p:clrMapOvr>
    <a:masterClrMapping/>
  </p:clrMapOvr>
  <p:transition spd="med" advClick="0" advTm="7000">
    <p:push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ro-RO"/>
          </a:p>
        </p:txBody>
      </p:sp>
      <p:sp>
        <p:nvSpPr>
          <p:cNvPr id="8" name="Footer Placeholder 21"/>
          <p:cNvSpPr>
            <a:spLocks noGrp="1"/>
          </p:cNvSpPr>
          <p:nvPr>
            <p:ph type="ftr" sz="quarter" idx="11"/>
          </p:nvPr>
        </p:nvSpPr>
        <p:spPr/>
        <p:txBody>
          <a:bodyPr/>
          <a:lstStyle>
            <a:lvl1pPr>
              <a:defRPr/>
            </a:lvl1pPr>
          </a:lstStyle>
          <a:p>
            <a:pPr>
              <a:defRPr/>
            </a:pPr>
            <a:endParaRPr lang="ro-RO"/>
          </a:p>
        </p:txBody>
      </p:sp>
      <p:sp>
        <p:nvSpPr>
          <p:cNvPr id="9" name="Slide Number Placeholder 17"/>
          <p:cNvSpPr>
            <a:spLocks noGrp="1"/>
          </p:cNvSpPr>
          <p:nvPr>
            <p:ph type="sldNum" sz="quarter" idx="12"/>
          </p:nvPr>
        </p:nvSpPr>
        <p:spPr/>
        <p:txBody>
          <a:bodyPr/>
          <a:lstStyle>
            <a:lvl1pPr>
              <a:defRPr/>
            </a:lvl1pPr>
          </a:lstStyle>
          <a:p>
            <a:pPr>
              <a:defRPr/>
            </a:pPr>
            <a:fld id="{7EB57677-76A2-43ED-90E3-2DFCF12A6CFE}" type="slidenum">
              <a:rPr lang="ro-RO"/>
              <a:pPr>
                <a:defRPr/>
              </a:pPr>
              <a:t>‹#›</a:t>
            </a:fld>
            <a:endParaRPr lang="ro-RO"/>
          </a:p>
        </p:txBody>
      </p:sp>
    </p:spTree>
  </p:cSld>
  <p:clrMapOvr>
    <a:masterClrMapping/>
  </p:clrMapOvr>
  <p:transition spd="med" advClick="0" advTm="7000">
    <p:push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ro-RO"/>
          </a:p>
        </p:txBody>
      </p:sp>
      <p:sp>
        <p:nvSpPr>
          <p:cNvPr id="4" name="Footer Placeholder 21"/>
          <p:cNvSpPr>
            <a:spLocks noGrp="1"/>
          </p:cNvSpPr>
          <p:nvPr>
            <p:ph type="ftr" sz="quarter" idx="11"/>
          </p:nvPr>
        </p:nvSpPr>
        <p:spPr/>
        <p:txBody>
          <a:bodyPr/>
          <a:lstStyle>
            <a:lvl1pPr>
              <a:defRPr/>
            </a:lvl1pPr>
          </a:lstStyle>
          <a:p>
            <a:pPr>
              <a:defRPr/>
            </a:pPr>
            <a:endParaRPr lang="ro-RO"/>
          </a:p>
        </p:txBody>
      </p:sp>
      <p:sp>
        <p:nvSpPr>
          <p:cNvPr id="5" name="Slide Number Placeholder 17"/>
          <p:cNvSpPr>
            <a:spLocks noGrp="1"/>
          </p:cNvSpPr>
          <p:nvPr>
            <p:ph type="sldNum" sz="quarter" idx="12"/>
          </p:nvPr>
        </p:nvSpPr>
        <p:spPr/>
        <p:txBody>
          <a:bodyPr/>
          <a:lstStyle>
            <a:lvl1pPr>
              <a:defRPr/>
            </a:lvl1pPr>
          </a:lstStyle>
          <a:p>
            <a:pPr>
              <a:defRPr/>
            </a:pPr>
            <a:fld id="{EF1C2C37-89C0-47E0-9D67-7B3559FC2718}" type="slidenum">
              <a:rPr lang="ro-RO"/>
              <a:pPr>
                <a:defRPr/>
              </a:pPr>
              <a:t>‹#›</a:t>
            </a:fld>
            <a:endParaRPr lang="ro-RO"/>
          </a:p>
        </p:txBody>
      </p:sp>
    </p:spTree>
  </p:cSld>
  <p:clrMapOvr>
    <a:masterClrMapping/>
  </p:clrMapOvr>
  <p:transition spd="med" advClick="0" advTm="7000">
    <p:push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ro-RO"/>
          </a:p>
        </p:txBody>
      </p:sp>
      <p:sp>
        <p:nvSpPr>
          <p:cNvPr id="3" name="Footer Placeholder 21"/>
          <p:cNvSpPr>
            <a:spLocks noGrp="1"/>
          </p:cNvSpPr>
          <p:nvPr>
            <p:ph type="ftr" sz="quarter" idx="11"/>
          </p:nvPr>
        </p:nvSpPr>
        <p:spPr/>
        <p:txBody>
          <a:bodyPr/>
          <a:lstStyle>
            <a:lvl1pPr>
              <a:defRPr/>
            </a:lvl1pPr>
          </a:lstStyle>
          <a:p>
            <a:pPr>
              <a:defRPr/>
            </a:pPr>
            <a:endParaRPr lang="ro-RO"/>
          </a:p>
        </p:txBody>
      </p:sp>
      <p:sp>
        <p:nvSpPr>
          <p:cNvPr id="4" name="Slide Number Placeholder 17"/>
          <p:cNvSpPr>
            <a:spLocks noGrp="1"/>
          </p:cNvSpPr>
          <p:nvPr>
            <p:ph type="sldNum" sz="quarter" idx="12"/>
          </p:nvPr>
        </p:nvSpPr>
        <p:spPr/>
        <p:txBody>
          <a:bodyPr/>
          <a:lstStyle>
            <a:lvl1pPr>
              <a:defRPr/>
            </a:lvl1pPr>
          </a:lstStyle>
          <a:p>
            <a:pPr>
              <a:defRPr/>
            </a:pPr>
            <a:fld id="{93678ABC-A03C-4A61-84AA-1D413D38656F}" type="slidenum">
              <a:rPr lang="ro-RO"/>
              <a:pPr>
                <a:defRPr/>
              </a:pPr>
              <a:t>‹#›</a:t>
            </a:fld>
            <a:endParaRPr lang="ro-RO"/>
          </a:p>
        </p:txBody>
      </p:sp>
    </p:spTree>
  </p:cSld>
  <p:clrMapOvr>
    <a:masterClrMapping/>
  </p:clrMapOvr>
  <p:transition spd="med" advClick="0" advTm="7000">
    <p:push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ro-RO"/>
          </a:p>
        </p:txBody>
      </p:sp>
      <p:sp>
        <p:nvSpPr>
          <p:cNvPr id="6" name="Footer Placeholder 5"/>
          <p:cNvSpPr>
            <a:spLocks noGrp="1"/>
          </p:cNvSpPr>
          <p:nvPr>
            <p:ph type="ftr" sz="quarter" idx="11"/>
          </p:nvPr>
        </p:nvSpPr>
        <p:spPr/>
        <p:txBody>
          <a:bodyPr/>
          <a:lstStyle>
            <a:lvl1pPr>
              <a:defRPr/>
            </a:lvl1pPr>
          </a:lstStyle>
          <a:p>
            <a:pPr>
              <a:defRPr/>
            </a:pPr>
            <a:endParaRPr lang="ro-RO"/>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C80DF502-56A0-4FD0-9BAB-3905163CE53C}" type="slidenum">
              <a:rPr lang="ro-RO"/>
              <a:pPr>
                <a:defRPr/>
              </a:pPr>
              <a:t>‹#›</a:t>
            </a:fld>
            <a:endParaRPr lang="ro-RO"/>
          </a:p>
        </p:txBody>
      </p:sp>
    </p:spTree>
  </p:cSld>
  <p:clrMapOvr>
    <a:masterClrMapping/>
  </p:clrMapOvr>
  <p:transition spd="med" advClick="0" advTm="7000">
    <p:push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9"/>
          <p:cNvSpPr>
            <a:spLocks noGrp="1"/>
          </p:cNvSpPr>
          <p:nvPr>
            <p:ph type="dt" sz="half" idx="10"/>
          </p:nvPr>
        </p:nvSpPr>
        <p:spPr/>
        <p:txBody>
          <a:bodyPr/>
          <a:lstStyle>
            <a:lvl1pPr>
              <a:defRPr/>
            </a:lvl1pPr>
          </a:lstStyle>
          <a:p>
            <a:pPr>
              <a:defRPr/>
            </a:pPr>
            <a:endParaRPr lang="ro-RO"/>
          </a:p>
        </p:txBody>
      </p:sp>
      <p:sp>
        <p:nvSpPr>
          <p:cNvPr id="6" name="Footer Placeholder 21"/>
          <p:cNvSpPr>
            <a:spLocks noGrp="1"/>
          </p:cNvSpPr>
          <p:nvPr>
            <p:ph type="ftr" sz="quarter" idx="11"/>
          </p:nvPr>
        </p:nvSpPr>
        <p:spPr/>
        <p:txBody>
          <a:bodyPr/>
          <a:lstStyle>
            <a:lvl1pPr>
              <a:defRPr/>
            </a:lvl1pPr>
          </a:lstStyle>
          <a:p>
            <a:pPr>
              <a:defRPr/>
            </a:pPr>
            <a:endParaRPr lang="ro-RO"/>
          </a:p>
        </p:txBody>
      </p:sp>
      <p:sp>
        <p:nvSpPr>
          <p:cNvPr id="7" name="Slide Number Placeholder 17"/>
          <p:cNvSpPr>
            <a:spLocks noGrp="1"/>
          </p:cNvSpPr>
          <p:nvPr>
            <p:ph type="sldNum" sz="quarter" idx="12"/>
          </p:nvPr>
        </p:nvSpPr>
        <p:spPr/>
        <p:txBody>
          <a:bodyPr/>
          <a:lstStyle>
            <a:lvl1pPr>
              <a:defRPr/>
            </a:lvl1pPr>
          </a:lstStyle>
          <a:p>
            <a:pPr>
              <a:defRPr/>
            </a:pPr>
            <a:fld id="{C5F8454C-F65F-44A1-9D82-4B6B55E1E544}" type="slidenum">
              <a:rPr lang="ro-RO"/>
              <a:pPr>
                <a:defRPr/>
              </a:pPr>
              <a:t>‹#›</a:t>
            </a:fld>
            <a:endParaRPr lang="ro-RO"/>
          </a:p>
        </p:txBody>
      </p:sp>
    </p:spTree>
  </p:cSld>
  <p:clrMapOvr>
    <a:masterClrMapping/>
  </p:clrMapOvr>
  <p:transition spd="med" advClick="0" advTm="7000">
    <p:push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DDEBCF"/>
            </a:gs>
            <a:gs pos="50000">
              <a:srgbClr val="9CB86E"/>
            </a:gs>
            <a:gs pos="100000">
              <a:srgbClr val="156B13"/>
            </a:gs>
          </a:gsLst>
          <a:lin ang="12960000"/>
        </a:grad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1028"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endParaRPr lang="ro-RO"/>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endParaRPr lang="ro-RO"/>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3DA78B80-2C42-48D6-99BF-84B70C9F2809}" type="slidenum">
              <a:rPr lang="ro-RO"/>
              <a:pPr>
                <a:defRPr/>
              </a:pPr>
              <a:t>‹#›</a:t>
            </a:fld>
            <a:endParaRPr lang="ro-RO"/>
          </a:p>
        </p:txBody>
      </p:sp>
    </p:spTree>
  </p:cSld>
  <p:clrMap bg1="dk1" tx1="lt1" bg2="dk2" tx2="lt2" accent1="accent1" accent2="accent2" accent3="accent3" accent4="accent4" accent5="accent5" accent6="accent6" hlink="hlink" folHlink="folHlink"/>
  <p:sldLayoutIdLst>
    <p:sldLayoutId id="2147484018" r:id="rId1"/>
    <p:sldLayoutId id="2147484000" r:id="rId2"/>
    <p:sldLayoutId id="2147484019" r:id="rId3"/>
    <p:sldLayoutId id="2147484001" r:id="rId4"/>
    <p:sldLayoutId id="2147484002" r:id="rId5"/>
    <p:sldLayoutId id="2147484003" r:id="rId6"/>
    <p:sldLayoutId id="2147484004" r:id="rId7"/>
    <p:sldLayoutId id="2147484020" r:id="rId8"/>
    <p:sldLayoutId id="2147484005" r:id="rId9"/>
    <p:sldLayoutId id="2147484006" r:id="rId10"/>
    <p:sldLayoutId id="2147484007" r:id="rId11"/>
  </p:sldLayoutIdLst>
  <p:transition spd="med" advClick="0" advTm="7000">
    <p:push dir="d"/>
  </p:transition>
  <p:timing>
    <p:tnLst>
      <p:par>
        <p:cTn id="1" dur="indefinite" restart="never" nodeType="tmRoot"/>
      </p:par>
    </p:tnLst>
  </p:timing>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59875" cy="6858000"/>
            <a:chOff x="0" y="0"/>
            <a:chExt cx="5770" cy="4320"/>
          </a:xfrm>
        </p:grpSpPr>
        <p:sp>
          <p:nvSpPr>
            <p:cNvPr id="21197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GB"/>
            </a:p>
          </p:txBody>
        </p:sp>
        <p:sp>
          <p:nvSpPr>
            <p:cNvPr id="211972"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GB"/>
            </a:p>
          </p:txBody>
        </p:sp>
        <p:sp>
          <p:nvSpPr>
            <p:cNvPr id="211973"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GB"/>
            </a:p>
          </p:txBody>
        </p:sp>
        <p:sp>
          <p:nvSpPr>
            <p:cNvPr id="211974"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GB"/>
            </a:p>
          </p:txBody>
        </p:sp>
        <p:sp>
          <p:nvSpPr>
            <p:cNvPr id="211975"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GB"/>
            </a:p>
          </p:txBody>
        </p:sp>
        <p:sp>
          <p:nvSpPr>
            <p:cNvPr id="211976"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GB"/>
            </a:p>
          </p:txBody>
        </p:sp>
        <p:sp>
          <p:nvSpPr>
            <p:cNvPr id="21197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GB"/>
            </a:p>
          </p:txBody>
        </p:sp>
        <p:sp>
          <p:nvSpPr>
            <p:cNvPr id="21197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GB"/>
            </a:p>
          </p:txBody>
        </p:sp>
        <p:sp>
          <p:nvSpPr>
            <p:cNvPr id="211979"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GB"/>
            </a:p>
          </p:txBody>
        </p:sp>
        <p:sp>
          <p:nvSpPr>
            <p:cNvPr id="211980"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GB"/>
            </a:p>
          </p:txBody>
        </p:sp>
        <p:sp>
          <p:nvSpPr>
            <p:cNvPr id="211981"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GB"/>
            </a:p>
          </p:txBody>
        </p:sp>
        <p:sp>
          <p:nvSpPr>
            <p:cNvPr id="211982"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GB"/>
            </a:p>
          </p:txBody>
        </p:sp>
        <p:sp>
          <p:nvSpPr>
            <p:cNvPr id="21198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GB"/>
            </a:p>
          </p:txBody>
        </p:sp>
        <p:sp>
          <p:nvSpPr>
            <p:cNvPr id="211984"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GB"/>
            </a:p>
          </p:txBody>
        </p:sp>
        <p:sp>
          <p:nvSpPr>
            <p:cNvPr id="21198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GB"/>
            </a:p>
          </p:txBody>
        </p:sp>
        <p:sp>
          <p:nvSpPr>
            <p:cNvPr id="211986"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GB"/>
            </a:p>
          </p:txBody>
        </p:sp>
        <p:sp>
          <p:nvSpPr>
            <p:cNvPr id="21198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GB"/>
            </a:p>
          </p:txBody>
        </p:sp>
        <p:sp>
          <p:nvSpPr>
            <p:cNvPr id="211988"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GB"/>
            </a:p>
          </p:txBody>
        </p:sp>
        <p:sp>
          <p:nvSpPr>
            <p:cNvPr id="211989"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GB"/>
            </a:p>
          </p:txBody>
        </p:sp>
        <p:sp>
          <p:nvSpPr>
            <p:cNvPr id="211990"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GB"/>
            </a:p>
          </p:txBody>
        </p:sp>
        <p:sp>
          <p:nvSpPr>
            <p:cNvPr id="21199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GB"/>
            </a:p>
          </p:txBody>
        </p:sp>
      </p:grpSp>
      <p:sp>
        <p:nvSpPr>
          <p:cNvPr id="21199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1199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199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pPr>
              <a:defRPr/>
            </a:pPr>
            <a:endParaRPr lang="en-US"/>
          </a:p>
        </p:txBody>
      </p:sp>
      <p:sp>
        <p:nvSpPr>
          <p:cNvPr id="21199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defRPr>
            </a:lvl1pPr>
          </a:lstStyle>
          <a:p>
            <a:pPr>
              <a:defRPr/>
            </a:pPr>
            <a:fld id="{DC29D14E-2348-48C9-9678-BB542C8F30E1}" type="slidenum">
              <a:rPr lang="en-US"/>
              <a:pPr>
                <a:defRPr/>
              </a:pPr>
              <a:t>‹#›</a:t>
            </a:fld>
            <a:endParaRPr lang="en-US"/>
          </a:p>
        </p:txBody>
      </p:sp>
      <p:sp>
        <p:nvSpPr>
          <p:cNvPr id="21199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defRPr>
            </a:lvl1pPr>
          </a:lstStyle>
          <a:p>
            <a:pPr>
              <a:defRPr/>
            </a:pPr>
            <a:fld id="{AD753B3C-E9E1-4C2D-94C6-D9E6508DFB31}" type="datetimeFigureOut">
              <a:rPr lang="en-US"/>
              <a:pPr>
                <a:defRPr/>
              </a:pPr>
              <a:t>11/11/2017</a:t>
            </a:fld>
            <a:endParaRPr lang="en-US"/>
          </a:p>
        </p:txBody>
      </p:sp>
    </p:spTree>
  </p:cSld>
  <p:clrMap bg1="dk2" tx1="lt1" bg2="dk1" tx2="lt2" accent1="accent1" accent2="accent2" accent3="accent3" accent4="accent4" accent5="accent5" accent6="accent6" hlink="hlink" folHlink="folHlink"/>
  <p:sldLayoutIdLst>
    <p:sldLayoutId id="2147484021"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ransition spd="med" advClick="0" advTm="7000">
    <p:push dir="d"/>
  </p:transition>
  <p:timing>
    <p:tnLst>
      <p:par>
        <p:cTn id="1" dur="indefinite" restart="never" nodeType="tmRoot"/>
      </p:par>
    </p:tnLst>
  </p:timing>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file:///E:\=DIANA\ERASMUS+\LAP%20PREZENTARI\energy%20of%20love.wma" TargetMode="Externa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mailto:liceulromulladea@yahoo.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 Id="rId5" Type="http://schemas.openxmlformats.org/officeDocument/2006/relationships/image" Target="../media/image111.jpeg"/><Relationship Id="rId4" Type="http://schemas.openxmlformats.org/officeDocument/2006/relationships/image" Target="../media/image110.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54000" y="6327"/>
            <a:ext cx="7772400" cy="4572033"/>
          </a:xfrm>
        </p:spPr>
        <p:txBody>
          <a:bodyPr>
            <a:normAutofit/>
          </a:bodyPr>
          <a:lstStyle/>
          <a:p>
            <a:pPr eaLnBrk="1" fontAlgn="auto" hangingPunct="1">
              <a:spcAft>
                <a:spcPts val="0"/>
              </a:spcAft>
              <a:defRPr/>
            </a:pPr>
            <a:r>
              <a:rPr lang="ro-RO" smtClean="0">
                <a:solidFill>
                  <a:srgbClr val="663300"/>
                </a:solidFill>
              </a:rPr>
              <a:t/>
            </a:r>
            <a:br>
              <a:rPr lang="ro-RO" smtClean="0">
                <a:solidFill>
                  <a:srgbClr val="663300"/>
                </a:solidFill>
              </a:rPr>
            </a:br>
            <a:r>
              <a:rPr smtClean="0">
                <a:solidFill>
                  <a:srgbClr val="663300"/>
                </a:solidFill>
              </a:rPr>
              <a:t/>
            </a:r>
            <a:br>
              <a:rPr smtClean="0">
                <a:solidFill>
                  <a:srgbClr val="663300"/>
                </a:solidFill>
              </a:rPr>
            </a:br>
            <a:r>
              <a:rPr smtClean="0">
                <a:solidFill>
                  <a:srgbClr val="663300"/>
                </a:solidFill>
              </a:rPr>
              <a:t/>
            </a:r>
            <a:br>
              <a:rPr smtClean="0">
                <a:solidFill>
                  <a:srgbClr val="663300"/>
                </a:solidFill>
              </a:rPr>
            </a:br>
            <a:r>
              <a:rPr lang="ro-RO" smtClean="0">
                <a:solidFill>
                  <a:srgbClr val="663300"/>
                </a:solidFill>
              </a:rPr>
              <a:t>“</a:t>
            </a:r>
            <a:r>
              <a:rPr lang="ro-RO" sz="4900" smtClean="0">
                <a:solidFill>
                  <a:srgbClr val="663300"/>
                </a:solidFill>
              </a:rPr>
              <a:t>Romulus</a:t>
            </a:r>
            <a:r>
              <a:rPr lang="ro-RO" smtClean="0">
                <a:solidFill>
                  <a:srgbClr val="663300"/>
                </a:solidFill>
              </a:rPr>
              <a:t> Ladea”</a:t>
            </a:r>
            <a:r>
              <a:rPr smtClean="0">
                <a:solidFill>
                  <a:srgbClr val="663300"/>
                </a:solidFill>
              </a:rPr>
              <a:t/>
            </a:r>
            <a:br>
              <a:rPr smtClean="0">
                <a:solidFill>
                  <a:srgbClr val="663300"/>
                </a:solidFill>
              </a:rPr>
            </a:br>
            <a:r>
              <a:rPr smtClean="0">
                <a:solidFill>
                  <a:srgbClr val="663300"/>
                </a:solidFill>
              </a:rPr>
              <a:t>Fine Arts High School</a:t>
            </a:r>
            <a:br>
              <a:rPr smtClean="0">
                <a:solidFill>
                  <a:srgbClr val="663300"/>
                </a:solidFill>
              </a:rPr>
            </a:br>
            <a:endParaRPr lang="ro-RO" smtClean="0">
              <a:solidFill>
                <a:srgbClr val="663300"/>
              </a:solidFill>
            </a:endParaRPr>
          </a:p>
        </p:txBody>
      </p:sp>
      <p:pic>
        <p:nvPicPr>
          <p:cNvPr id="5124" name="Picture 5" descr="sigla_mareengl.gif"/>
          <p:cNvPicPr>
            <a:picLocks noChangeAspect="1"/>
          </p:cNvPicPr>
          <p:nvPr/>
        </p:nvPicPr>
        <p:blipFill>
          <a:blip r:embed="rId4"/>
          <a:srcRect/>
          <a:stretch>
            <a:fillRect/>
          </a:stretch>
        </p:blipFill>
        <p:spPr bwMode="auto">
          <a:xfrm>
            <a:off x="323850" y="260350"/>
            <a:ext cx="2357438" cy="2571750"/>
          </a:xfrm>
          <a:prstGeom prst="rect">
            <a:avLst/>
          </a:prstGeom>
          <a:noFill/>
          <a:ln w="9525">
            <a:noFill/>
            <a:miter lim="800000"/>
            <a:headEnd/>
            <a:tailEnd/>
          </a:ln>
        </p:spPr>
      </p:pic>
      <p:sp>
        <p:nvSpPr>
          <p:cNvPr id="8" name="Text Box 7"/>
          <p:cNvSpPr txBox="1">
            <a:spLocks noChangeArrowheads="1"/>
          </p:cNvSpPr>
          <p:nvPr/>
        </p:nvSpPr>
        <p:spPr bwMode="auto">
          <a:xfrm>
            <a:off x="2195513" y="3860800"/>
            <a:ext cx="4273550" cy="1938338"/>
          </a:xfrm>
          <a:prstGeom prst="rect">
            <a:avLst/>
          </a:prstGeom>
          <a:noFill/>
          <a:ln w="9525">
            <a:noFill/>
            <a:miter lim="800000"/>
            <a:headEnd/>
            <a:tailEnd/>
          </a:ln>
        </p:spPr>
        <p:txBody>
          <a:bodyPr wrap="none">
            <a:spAutoFit/>
          </a:bodyPr>
          <a:lstStyle/>
          <a:p>
            <a:r>
              <a:rPr lang="en-US" sz="2400">
                <a:latin typeface="Comic Sans MS" pitchFamily="66" charset="0"/>
              </a:rPr>
              <a:t>Secondary – 1</a:t>
            </a:r>
            <a:r>
              <a:rPr lang="ro-RO" sz="2400">
                <a:latin typeface="Comic Sans MS" pitchFamily="66" charset="0"/>
              </a:rPr>
              <a:t>2</a:t>
            </a:r>
            <a:r>
              <a:rPr lang="en-US" sz="2400">
                <a:latin typeface="Comic Sans MS" pitchFamily="66" charset="0"/>
              </a:rPr>
              <a:t>5 students</a:t>
            </a:r>
          </a:p>
          <a:p>
            <a:r>
              <a:rPr lang="en-US" sz="2400">
                <a:latin typeface="Comic Sans MS" pitchFamily="66" charset="0"/>
              </a:rPr>
              <a:t>High school – 360 students</a:t>
            </a:r>
          </a:p>
          <a:p>
            <a:r>
              <a:rPr lang="en-US" sz="2400">
                <a:latin typeface="Comic Sans MS" pitchFamily="66" charset="0"/>
              </a:rPr>
              <a:t>Total 485-  students</a:t>
            </a:r>
            <a:endParaRPr lang="ro-RO" sz="2400">
              <a:latin typeface="Comic Sans MS" pitchFamily="66" charset="0"/>
            </a:endParaRPr>
          </a:p>
          <a:p>
            <a:r>
              <a:rPr lang="ro-RO" sz="2400">
                <a:latin typeface="Comic Sans MS" pitchFamily="66" charset="0"/>
              </a:rPr>
              <a:t>6</a:t>
            </a:r>
            <a:r>
              <a:rPr lang="en-US" sz="2400">
                <a:latin typeface="Comic Sans MS" pitchFamily="66" charset="0"/>
              </a:rPr>
              <a:t>0</a:t>
            </a:r>
            <a:r>
              <a:rPr lang="ro-RO" sz="2400">
                <a:latin typeface="Comic Sans MS" pitchFamily="66" charset="0"/>
              </a:rPr>
              <a:t> –teachers</a:t>
            </a:r>
          </a:p>
          <a:p>
            <a:r>
              <a:rPr lang="en-US" sz="2400">
                <a:latin typeface="Comic Sans MS" pitchFamily="66" charset="0"/>
              </a:rPr>
              <a:t>2</a:t>
            </a:r>
            <a:r>
              <a:rPr lang="ro-RO" sz="2400">
                <a:latin typeface="Comic Sans MS" pitchFamily="66" charset="0"/>
              </a:rPr>
              <a:t> teachers for special needs</a:t>
            </a:r>
            <a:endParaRPr lang="en-US" sz="2400">
              <a:latin typeface="Comic Sans MS" pitchFamily="66" charset="0"/>
            </a:endParaRPr>
          </a:p>
        </p:txBody>
      </p:sp>
      <p:pic>
        <p:nvPicPr>
          <p:cNvPr id="7173" name="Picture 6" descr="LogosBeneficairesErasmus+LEFT_RO.jpg"/>
          <p:cNvPicPr>
            <a:picLocks noChangeAspect="1"/>
          </p:cNvPicPr>
          <p:nvPr/>
        </p:nvPicPr>
        <p:blipFill>
          <a:blip r:embed="rId5" cstate="print"/>
          <a:stretch>
            <a:fillRect/>
          </a:stretch>
        </p:blipFill>
        <p:spPr bwMode="auto">
          <a:xfrm>
            <a:off x="5000628" y="214290"/>
            <a:ext cx="4012634" cy="1146175"/>
          </a:xfrm>
          <a:prstGeom prst="rect">
            <a:avLst/>
          </a:prstGeom>
          <a:noFill/>
          <a:ln w="9525">
            <a:noFill/>
            <a:miter lim="800000"/>
            <a:headEnd/>
            <a:tailEnd/>
          </a:ln>
        </p:spPr>
      </p:pic>
      <p:pic>
        <p:nvPicPr>
          <p:cNvPr id="7" name="energy of love.wma">
            <a:hlinkClick r:id="" action="ppaction://media"/>
          </p:cNvPr>
          <p:cNvPicPr>
            <a:picLocks noRot="1" noChangeAspect="1"/>
          </p:cNvPicPr>
          <p:nvPr>
            <a:audioFile r:link="rId1"/>
          </p:nvPr>
        </p:nvPicPr>
        <p:blipFill>
          <a:blip r:embed="rId6"/>
          <a:srcRect/>
          <a:stretch>
            <a:fillRect/>
          </a:stretch>
        </p:blipFill>
        <p:spPr bwMode="auto">
          <a:xfrm>
            <a:off x="2928938" y="642938"/>
            <a:ext cx="304800" cy="3048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2000" fill="hold"/>
                                        <p:tgtEl>
                                          <p:spTgt spid="2050"/>
                                        </p:tgtEl>
                                        <p:attrNameLst>
                                          <p:attrName>ppt_w</p:attrName>
                                        </p:attrNameLst>
                                      </p:cBhvr>
                                      <p:tavLst>
                                        <p:tav tm="0">
                                          <p:val>
                                            <p:strVal val="2/3*#ppt_w"/>
                                          </p:val>
                                        </p:tav>
                                        <p:tav tm="100000">
                                          <p:val>
                                            <p:strVal val="#ppt_w"/>
                                          </p:val>
                                        </p:tav>
                                      </p:tavLst>
                                    </p:anim>
                                    <p:anim calcmode="lin" valueType="num">
                                      <p:cBhvr>
                                        <p:cTn id="8" dur="2000" fill="hold"/>
                                        <p:tgtEl>
                                          <p:spTgt spid="2050"/>
                                        </p:tgtEl>
                                        <p:attrNameLst>
                                          <p:attrName>ppt_h</p:attrName>
                                        </p:attrNameLst>
                                      </p:cBhvr>
                                      <p:tavLst>
                                        <p:tav tm="0">
                                          <p:val>
                                            <p:strVal val="2/3*#ppt_h"/>
                                          </p:val>
                                        </p:tav>
                                        <p:tav tm="100000">
                                          <p:val>
                                            <p:strVal val="#ppt_h"/>
                                          </p:val>
                                        </p:tav>
                                      </p:tavLst>
                                    </p:anim>
                                  </p:childTnLst>
                                </p:cTn>
                              </p:par>
                              <p:par>
                                <p:cTn id="9" presetID="23" presetClass="entr" presetSubtype="272"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cBhvr>
                                        <p:cTn id="11" dur="2000" fill="hold"/>
                                        <p:tgtEl>
                                          <p:spTgt spid="5124"/>
                                        </p:tgtEl>
                                        <p:attrNameLst>
                                          <p:attrName>ppt_w</p:attrName>
                                        </p:attrNameLst>
                                      </p:cBhvr>
                                      <p:tavLst>
                                        <p:tav tm="0">
                                          <p:val>
                                            <p:strVal val="2/3*#ppt_w"/>
                                          </p:val>
                                        </p:tav>
                                        <p:tav tm="100000">
                                          <p:val>
                                            <p:strVal val="#ppt_w"/>
                                          </p:val>
                                        </p:tav>
                                      </p:tavLst>
                                    </p:anim>
                                    <p:anim calcmode="lin" valueType="num">
                                      <p:cBhvr>
                                        <p:cTn id="12" dur="2000" fill="hold"/>
                                        <p:tgtEl>
                                          <p:spTgt spid="5124"/>
                                        </p:tgtEl>
                                        <p:attrNameLst>
                                          <p:attrName>ppt_h</p:attrName>
                                        </p:attrNameLst>
                                      </p:cBhvr>
                                      <p:tavLst>
                                        <p:tav tm="0">
                                          <p:val>
                                            <p:strVal val="2/3*#ppt_h"/>
                                          </p:val>
                                        </p:tav>
                                        <p:tav tm="100000">
                                          <p:val>
                                            <p:strVal val="#ppt_h"/>
                                          </p:val>
                                        </p:tav>
                                      </p:tavLst>
                                    </p:anim>
                                  </p:childTnLst>
                                </p:cTn>
                              </p:par>
                              <p:par>
                                <p:cTn id="13" presetID="23" presetClass="entr" presetSubtype="27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2000" fill="hold"/>
                                        <p:tgtEl>
                                          <p:spTgt spid="8"/>
                                        </p:tgtEl>
                                        <p:attrNameLst>
                                          <p:attrName>ppt_w</p:attrName>
                                        </p:attrNameLst>
                                      </p:cBhvr>
                                      <p:tavLst>
                                        <p:tav tm="0">
                                          <p:val>
                                            <p:strVal val="2/3*#ppt_w"/>
                                          </p:val>
                                        </p:tav>
                                        <p:tav tm="100000">
                                          <p:val>
                                            <p:strVal val="#ppt_w"/>
                                          </p:val>
                                        </p:tav>
                                      </p:tavLst>
                                    </p:anim>
                                    <p:anim calcmode="lin" valueType="num">
                                      <p:cBhvr>
                                        <p:cTn id="16" dur="2000" fill="hold"/>
                                        <p:tgtEl>
                                          <p:spTgt spid="8"/>
                                        </p:tgtEl>
                                        <p:attrNameLst>
                                          <p:attrName>ppt_h</p:attrName>
                                        </p:attrNameLst>
                                      </p:cBhvr>
                                      <p:tavLst>
                                        <p:tav tm="0">
                                          <p:val>
                                            <p:strVal val="2/3*#ppt_h"/>
                                          </p:val>
                                        </p:tav>
                                        <p:tav tm="100000">
                                          <p:val>
                                            <p:strVal val="#ppt_h"/>
                                          </p:val>
                                        </p:tav>
                                      </p:tavLst>
                                    </p:anim>
                                  </p:childTnLst>
                                </p:cTn>
                              </p:par>
                            </p:childTnLst>
                          </p:cTn>
                        </p:par>
                        <p:par>
                          <p:cTn id="17" fill="hold">
                            <p:stCondLst>
                              <p:cond delay="2000"/>
                            </p:stCondLst>
                            <p:childTnLst>
                              <p:par>
                                <p:cTn id="18" presetID="1" presetClass="mediacall" presetSubtype="0" fill="hold" nodeType="afterEffect">
                                  <p:stCondLst>
                                    <p:cond delay="0"/>
                                  </p:stCondLst>
                                  <p:childTnLst>
                                    <p:cmd type="call" cmd="playFrom(0.0)">
                                      <p:cBhvr>
                                        <p:cTn id="1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71" showWhenStopped="0">
                <p:cTn id="20" repeatCount="indefinite"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endParaRPr lang="en-US" smtClean="0"/>
          </a:p>
        </p:txBody>
      </p:sp>
      <p:pic>
        <p:nvPicPr>
          <p:cNvPr id="16387" name="Content Placeholder 4" descr="DSCF0051.JPG"/>
          <p:cNvPicPr>
            <a:picLocks noGrp="1" noChangeAspect="1"/>
          </p:cNvPicPr>
          <p:nvPr>
            <p:ph sz="half" idx="1"/>
          </p:nvPr>
        </p:nvPicPr>
        <p:blipFill>
          <a:blip r:embed="rId2"/>
          <a:srcRect/>
          <a:stretch>
            <a:fillRect/>
          </a:stretch>
        </p:blipFill>
        <p:spPr>
          <a:xfrm>
            <a:off x="285750" y="285750"/>
            <a:ext cx="5214938" cy="6572250"/>
          </a:xfrm>
        </p:spPr>
      </p:pic>
      <p:pic>
        <p:nvPicPr>
          <p:cNvPr id="16388" name="Content Placeholder 5" descr="DSCF0064.JPG"/>
          <p:cNvPicPr>
            <a:picLocks noGrp="1" noChangeAspect="1"/>
          </p:cNvPicPr>
          <p:nvPr>
            <p:ph sz="half" idx="2"/>
          </p:nvPr>
        </p:nvPicPr>
        <p:blipFill>
          <a:blip r:embed="rId3"/>
          <a:srcRect/>
          <a:stretch>
            <a:fillRect/>
          </a:stretch>
        </p:blipFill>
        <p:spPr>
          <a:xfrm>
            <a:off x="4695825" y="285750"/>
            <a:ext cx="4448175" cy="6572250"/>
          </a:xfrm>
        </p:spPr>
      </p:pic>
    </p:spTree>
  </p:cSld>
  <p:clrMapOvr>
    <a:masterClrMapping/>
  </p:clrMapOvr>
  <p:transition spd="med" advClick="0" advTm="7000">
    <p:push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HPIM1463"/>
          <p:cNvPicPr>
            <a:picLocks noChangeAspect="1" noChangeArrowheads="1"/>
          </p:cNvPicPr>
          <p:nvPr/>
        </p:nvPicPr>
        <p:blipFill>
          <a:blip r:embed="rId3">
            <a:lum bright="24000" contrast="36000"/>
          </a:blip>
          <a:srcRect/>
          <a:stretch>
            <a:fillRect/>
          </a:stretch>
        </p:blipFill>
        <p:spPr bwMode="auto">
          <a:xfrm>
            <a:off x="0" y="0"/>
            <a:ext cx="9144000" cy="6950075"/>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785813" y="285750"/>
            <a:ext cx="8072437" cy="1500188"/>
          </a:xfrm>
        </p:spPr>
        <p:txBody>
          <a:bodyPr/>
          <a:lstStyle/>
          <a:p>
            <a:pPr algn="r" eaLnBrk="1" hangingPunct="1"/>
            <a:r>
              <a:rPr lang="en-US" smtClean="0"/>
              <a:t>Industrial Design</a:t>
            </a:r>
          </a:p>
        </p:txBody>
      </p:sp>
      <p:pic>
        <p:nvPicPr>
          <p:cNvPr id="18435" name="Content Placeholder 4" descr="DSCF0344.JPG"/>
          <p:cNvPicPr>
            <a:picLocks noGrp="1" noChangeAspect="1"/>
          </p:cNvPicPr>
          <p:nvPr>
            <p:ph sz="half" idx="1"/>
          </p:nvPr>
        </p:nvPicPr>
        <p:blipFill>
          <a:blip r:embed="rId2"/>
          <a:srcRect/>
          <a:stretch>
            <a:fillRect/>
          </a:stretch>
        </p:blipFill>
        <p:spPr>
          <a:xfrm>
            <a:off x="0" y="1428750"/>
            <a:ext cx="4495800" cy="5429250"/>
          </a:xfrm>
        </p:spPr>
      </p:pic>
      <p:pic>
        <p:nvPicPr>
          <p:cNvPr id="18436" name="Content Placeholder 5" descr="DSCF0359.JPG"/>
          <p:cNvPicPr>
            <a:picLocks noGrp="1" noChangeAspect="1"/>
          </p:cNvPicPr>
          <p:nvPr>
            <p:ph sz="half" idx="2"/>
          </p:nvPr>
        </p:nvPicPr>
        <p:blipFill>
          <a:blip r:embed="rId3"/>
          <a:srcRect/>
          <a:stretch>
            <a:fillRect/>
          </a:stretch>
        </p:blipFill>
        <p:spPr>
          <a:xfrm>
            <a:off x="4643438" y="2179638"/>
            <a:ext cx="4371975" cy="3276600"/>
          </a:xfrm>
        </p:spPr>
      </p:pic>
    </p:spTree>
  </p:cSld>
  <p:clrMapOvr>
    <a:masterClrMapping/>
  </p:clrMapOvr>
  <p:transition spd="med" advClick="0" advTm="7000">
    <p:push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HPIM1461"/>
          <p:cNvPicPr>
            <a:picLocks noChangeAspect="1" noChangeArrowheads="1"/>
          </p:cNvPicPr>
          <p:nvPr/>
        </p:nvPicPr>
        <p:blipFill>
          <a:blip r:embed="rId3">
            <a:lum bright="12000" contrast="30000"/>
          </a:blip>
          <a:srcRect/>
          <a:stretch>
            <a:fillRect/>
          </a:stretch>
        </p:blipFill>
        <p:spPr bwMode="auto">
          <a:xfrm>
            <a:off x="0" y="0"/>
            <a:ext cx="9144000" cy="6950075"/>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r" eaLnBrk="1" hangingPunct="1"/>
            <a:r>
              <a:rPr lang="en-US" smtClean="0"/>
              <a:t>Interior Design</a:t>
            </a:r>
          </a:p>
        </p:txBody>
      </p:sp>
      <p:pic>
        <p:nvPicPr>
          <p:cNvPr id="20483" name="Content Placeholder 4" descr="DSCF0450.JPG"/>
          <p:cNvPicPr>
            <a:picLocks noGrp="1" noChangeAspect="1"/>
          </p:cNvPicPr>
          <p:nvPr>
            <p:ph sz="half" idx="1"/>
          </p:nvPr>
        </p:nvPicPr>
        <p:blipFill>
          <a:blip r:embed="rId2"/>
          <a:srcRect/>
          <a:stretch>
            <a:fillRect/>
          </a:stretch>
        </p:blipFill>
        <p:spPr>
          <a:xfrm>
            <a:off x="214313" y="1357313"/>
            <a:ext cx="4572000" cy="5143500"/>
          </a:xfrm>
        </p:spPr>
      </p:pic>
      <p:pic>
        <p:nvPicPr>
          <p:cNvPr id="20484" name="Content Placeholder 5" descr="DSCF0473.JPG"/>
          <p:cNvPicPr>
            <a:picLocks noGrp="1" noChangeAspect="1"/>
          </p:cNvPicPr>
          <p:nvPr>
            <p:ph sz="half" idx="2"/>
          </p:nvPr>
        </p:nvPicPr>
        <p:blipFill>
          <a:blip r:embed="rId3"/>
          <a:srcRect/>
          <a:stretch>
            <a:fillRect/>
          </a:stretch>
        </p:blipFill>
        <p:spPr>
          <a:xfrm>
            <a:off x="4929188" y="1857375"/>
            <a:ext cx="3657600" cy="4181475"/>
          </a:xfrm>
        </p:spPr>
      </p:pic>
    </p:spTree>
  </p:cSld>
  <p:clrMapOvr>
    <a:masterClrMapping/>
  </p:clrMapOvr>
  <p:transition spd="med" advClick="0" advTm="7000">
    <p:push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gn="r" eaLnBrk="1" hangingPunct="1"/>
            <a:r>
              <a:rPr lang="ro-RO" smtClean="0"/>
              <a:t>M</a:t>
            </a:r>
            <a:r>
              <a:rPr lang="en-US" smtClean="0"/>
              <a:t>odels</a:t>
            </a:r>
          </a:p>
        </p:txBody>
      </p:sp>
      <p:pic>
        <p:nvPicPr>
          <p:cNvPr id="21507" name="Content Placeholder 4" descr="DSCF0485.JPG"/>
          <p:cNvPicPr>
            <a:picLocks noGrp="1" noChangeAspect="1"/>
          </p:cNvPicPr>
          <p:nvPr>
            <p:ph sz="half" idx="1"/>
          </p:nvPr>
        </p:nvPicPr>
        <p:blipFill>
          <a:blip r:embed="rId2"/>
          <a:srcRect/>
          <a:stretch>
            <a:fillRect/>
          </a:stretch>
        </p:blipFill>
        <p:spPr>
          <a:xfrm>
            <a:off x="214313" y="1000125"/>
            <a:ext cx="4297362" cy="4929188"/>
          </a:xfrm>
        </p:spPr>
      </p:pic>
      <p:pic>
        <p:nvPicPr>
          <p:cNvPr id="21508" name="Content Placeholder 5" descr="DSCF0462.JPG"/>
          <p:cNvPicPr>
            <a:picLocks noGrp="1" noChangeAspect="1"/>
          </p:cNvPicPr>
          <p:nvPr>
            <p:ph sz="half" idx="2"/>
          </p:nvPr>
        </p:nvPicPr>
        <p:blipFill>
          <a:blip r:embed="rId3"/>
          <a:srcRect/>
          <a:stretch>
            <a:fillRect/>
          </a:stretch>
        </p:blipFill>
        <p:spPr>
          <a:xfrm>
            <a:off x="4648200" y="2071688"/>
            <a:ext cx="4408488" cy="3305175"/>
          </a:xfrm>
        </p:spPr>
      </p:pic>
    </p:spTree>
  </p:cSld>
  <p:clrMapOvr>
    <a:masterClrMapping/>
  </p:clrMapOvr>
  <p:transition spd="med" advClick="0" advTm="7000">
    <p:push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PIM1445"/>
          <p:cNvPicPr>
            <a:picLocks noChangeAspect="1" noChangeArrowheads="1"/>
          </p:cNvPicPr>
          <p:nvPr/>
        </p:nvPicPr>
        <p:blipFill>
          <a:blip r:embed="rId3">
            <a:lum bright="6000" contrast="12000"/>
          </a:blip>
          <a:srcRect/>
          <a:stretch>
            <a:fillRect/>
          </a:stretch>
        </p:blipFill>
        <p:spPr bwMode="auto">
          <a:xfrm>
            <a:off x="0" y="0"/>
            <a:ext cx="9144000" cy="6948488"/>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5"/>
          <p:cNvSpPr>
            <a:spLocks noGrp="1"/>
          </p:cNvSpPr>
          <p:nvPr>
            <p:ph idx="1"/>
          </p:nvPr>
        </p:nvSpPr>
        <p:spPr/>
        <p:txBody>
          <a:bodyPr/>
          <a:lstStyle/>
          <a:p>
            <a:pPr eaLnBrk="1" hangingPunct="1">
              <a:lnSpc>
                <a:spcPct val="90000"/>
              </a:lnSpc>
              <a:buFont typeface="Wingdings 2" pitchFamily="18" charset="2"/>
              <a:buNone/>
            </a:pPr>
            <a:r>
              <a:rPr lang="en-US" sz="2400" smtClean="0">
                <a:solidFill>
                  <a:srgbClr val="FFFF99"/>
                </a:solidFill>
              </a:rPr>
              <a:t>    </a:t>
            </a:r>
            <a:endParaRPr lang="en-US" smtClean="0">
              <a:solidFill>
                <a:srgbClr val="000000"/>
              </a:solidFill>
            </a:endParaRPr>
          </a:p>
        </p:txBody>
      </p:sp>
      <p:pic>
        <p:nvPicPr>
          <p:cNvPr id="23555" name="Picture 4" descr="HPIM1534"/>
          <p:cNvPicPr>
            <a:picLocks noChangeAspect="1" noChangeArrowheads="1"/>
          </p:cNvPicPr>
          <p:nvPr/>
        </p:nvPicPr>
        <p:blipFill>
          <a:blip r:embed="rId2">
            <a:lum bright="6000" contrast="30000"/>
          </a:blip>
          <a:srcRect/>
          <a:stretch>
            <a:fillRect/>
          </a:stretch>
        </p:blipFill>
        <p:spPr bwMode="auto">
          <a:xfrm>
            <a:off x="0" y="-26988"/>
            <a:ext cx="9144000" cy="6950076"/>
          </a:xfrm>
          <a:prstGeom prst="rect">
            <a:avLst/>
          </a:prstGeom>
          <a:noFill/>
          <a:ln w="9525">
            <a:noFill/>
            <a:miter lim="800000"/>
            <a:headEnd/>
            <a:tailEnd/>
          </a:ln>
        </p:spPr>
      </p:pic>
      <p:sp>
        <p:nvSpPr>
          <p:cNvPr id="23556" name="Title 4"/>
          <p:cNvSpPr>
            <a:spLocks noGrp="1"/>
          </p:cNvSpPr>
          <p:nvPr>
            <p:ph type="title"/>
          </p:nvPr>
        </p:nvSpPr>
        <p:spPr>
          <a:xfrm>
            <a:off x="-36513" y="-531813"/>
            <a:ext cx="9144001" cy="1582738"/>
          </a:xfrm>
        </p:spPr>
        <p:txBody>
          <a:bodyPr/>
          <a:lstStyle/>
          <a:p>
            <a:pPr algn="ctr" eaLnBrk="1" hangingPunct="1"/>
            <a:r>
              <a:rPr lang="en-US" smtClean="0">
                <a:solidFill>
                  <a:srgbClr val="FFFF00"/>
                </a:solidFill>
              </a:rPr>
              <a:t>Fine and Decorative Arts section</a:t>
            </a:r>
          </a:p>
        </p:txBody>
      </p:sp>
    </p:spTree>
  </p:cSld>
  <p:clrMapOvr>
    <a:masterClrMapping/>
  </p:clrMapOvr>
  <p:transition spd="med" advClick="0" advTm="7000">
    <p:push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algn="r" eaLnBrk="1" hangingPunct="1"/>
            <a:r>
              <a:rPr lang="en-US" smtClean="0"/>
              <a:t>Graphics</a:t>
            </a:r>
          </a:p>
        </p:txBody>
      </p:sp>
      <p:pic>
        <p:nvPicPr>
          <p:cNvPr id="24579" name="Content Placeholder 4" descr="DSCF0003.JPG"/>
          <p:cNvPicPr>
            <a:picLocks noGrp="1" noChangeAspect="1"/>
          </p:cNvPicPr>
          <p:nvPr>
            <p:ph sz="half" idx="1"/>
          </p:nvPr>
        </p:nvPicPr>
        <p:blipFill>
          <a:blip r:embed="rId2"/>
          <a:srcRect/>
          <a:stretch>
            <a:fillRect/>
          </a:stretch>
        </p:blipFill>
        <p:spPr>
          <a:xfrm>
            <a:off x="0" y="642938"/>
            <a:ext cx="5041900" cy="5929312"/>
          </a:xfrm>
        </p:spPr>
      </p:pic>
      <p:pic>
        <p:nvPicPr>
          <p:cNvPr id="24580" name="Picture 4" descr="P1040397"/>
          <p:cNvPicPr>
            <a:picLocks noGrp="1" noChangeAspect="1" noChangeArrowheads="1"/>
          </p:cNvPicPr>
          <p:nvPr>
            <p:ph sz="half" idx="2"/>
          </p:nvPr>
        </p:nvPicPr>
        <p:blipFill>
          <a:blip r:embed="rId3"/>
          <a:srcRect/>
          <a:stretch>
            <a:fillRect/>
          </a:stretch>
        </p:blipFill>
        <p:spPr>
          <a:xfrm>
            <a:off x="5143500" y="2000250"/>
            <a:ext cx="3657600" cy="2743200"/>
          </a:xfrm>
          <a:noFill/>
        </p:spPr>
      </p:pic>
    </p:spTree>
  </p:cSld>
  <p:clrMapOvr>
    <a:masterClrMapping/>
  </p:clrMapOvr>
  <p:transition spd="med" advClick="0" advTm="7000">
    <p:push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P1040408"/>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85750" y="274638"/>
            <a:ext cx="8572500" cy="1439862"/>
          </a:xfrm>
        </p:spPr>
        <p:txBody>
          <a:bodyPr>
            <a:normAutofit fontScale="90000"/>
          </a:bodyPr>
          <a:lstStyle/>
          <a:p>
            <a:pPr eaLnBrk="1" hangingPunct="1">
              <a:defRPr/>
            </a:pPr>
            <a:r>
              <a:rPr lang="en-US" sz="2500" smtClean="0">
                <a:solidFill>
                  <a:srgbClr val="FFFF99"/>
                </a:solidFill>
                <a:latin typeface="Adobe Gothic Std B" pitchFamily="34" charset="-128"/>
                <a:ea typeface="Adobe Gothic Std B" pitchFamily="34" charset="-128"/>
              </a:rPr>
              <a:t/>
            </a:r>
            <a:br>
              <a:rPr lang="en-US" sz="2500" smtClean="0">
                <a:solidFill>
                  <a:srgbClr val="FFFF99"/>
                </a:solidFill>
                <a:latin typeface="Adobe Gothic Std B" pitchFamily="34" charset="-128"/>
                <a:ea typeface="Adobe Gothic Std B" pitchFamily="34" charset="-128"/>
              </a:rPr>
            </a:br>
            <a:r>
              <a:rPr lang="en-US" sz="2500" smtClean="0">
                <a:solidFill>
                  <a:srgbClr val="FFFF99"/>
                </a:solidFill>
                <a:latin typeface="Comic Sans MS" pitchFamily="66" charset="0"/>
                <a:ea typeface="Adobe Gothic Std B" pitchFamily="34" charset="-128"/>
              </a:rPr>
              <a:t>ROMULUS LADEA FINE ARTS HIGH SCHOOL</a:t>
            </a:r>
            <a:r>
              <a:rPr lang="en-US" sz="2500" smtClean="0">
                <a:solidFill>
                  <a:srgbClr val="FFFF99"/>
                </a:solidFill>
                <a:latin typeface="Adobe Gothic Std B" pitchFamily="34" charset="-128"/>
                <a:ea typeface="Adobe Gothic Std B" pitchFamily="34" charset="-128"/>
              </a:rPr>
              <a:t/>
            </a:r>
            <a:br>
              <a:rPr lang="en-US" sz="2500" smtClean="0">
                <a:solidFill>
                  <a:srgbClr val="FFFF99"/>
                </a:solidFill>
                <a:latin typeface="Adobe Gothic Std B" pitchFamily="34" charset="-128"/>
                <a:ea typeface="Adobe Gothic Std B" pitchFamily="34" charset="-128"/>
              </a:rPr>
            </a:br>
            <a:r>
              <a:rPr lang="en-US" sz="2500" smtClean="0">
                <a:latin typeface="Comic Sans MS" pitchFamily="66" charset="0"/>
                <a:ea typeface="Adobe Gothic Std B" pitchFamily="34" charset="-128"/>
              </a:rPr>
              <a:t>Address:</a:t>
            </a:r>
            <a:r>
              <a:rPr lang="en-US" sz="2200" smtClean="0">
                <a:latin typeface="Comic Sans MS" pitchFamily="66" charset="0"/>
              </a:rPr>
              <a:t>No.56 Dorobantilor Street, Cluj-Napoca</a:t>
            </a:r>
            <a:br>
              <a:rPr lang="en-US" sz="2200" smtClean="0">
                <a:latin typeface="Comic Sans MS" pitchFamily="66" charset="0"/>
              </a:rPr>
            </a:br>
            <a:r>
              <a:rPr lang="en-US" sz="2200" smtClean="0">
                <a:latin typeface="Comic Sans MS" pitchFamily="66" charset="0"/>
              </a:rPr>
              <a:t>Phone/Fax: ++0 264-431449, ++0 264-593006;</a:t>
            </a:r>
            <a:br>
              <a:rPr lang="en-US" sz="2200" smtClean="0">
                <a:latin typeface="Comic Sans MS" pitchFamily="66" charset="0"/>
              </a:rPr>
            </a:br>
            <a:r>
              <a:rPr lang="ro-RO" sz="2200" smtClean="0">
                <a:latin typeface="Comic Sans MS" pitchFamily="66" charset="0"/>
                <a:hlinkClick r:id="rId2"/>
              </a:rPr>
              <a:t>liceulromulladea@yahoo.com</a:t>
            </a:r>
            <a:r>
              <a:rPr lang="en-US" sz="2200" smtClean="0">
                <a:latin typeface="Comic Sans MS" pitchFamily="66" charset="0"/>
              </a:rPr>
              <a:t>, </a:t>
            </a:r>
            <a:r>
              <a:rPr lang="ro-RO" sz="2200" smtClean="0">
                <a:latin typeface="Comic Sans MS" pitchFamily="66" charset="0"/>
              </a:rPr>
              <a:t>www.arteplasticecj.ro</a:t>
            </a:r>
            <a:r>
              <a:rPr lang="en-US" sz="2500" smtClean="0"/>
              <a:t/>
            </a:r>
            <a:br>
              <a:rPr lang="en-US" sz="2500" smtClean="0"/>
            </a:br>
            <a:endParaRPr lang="en-US" sz="2500" smtClean="0">
              <a:latin typeface="Adobe Gothic Std B" pitchFamily="34" charset="-128"/>
              <a:ea typeface="Adobe Gothic Std B" pitchFamily="34" charset="-128"/>
            </a:endParaRPr>
          </a:p>
        </p:txBody>
      </p:sp>
      <p:pic>
        <p:nvPicPr>
          <p:cNvPr id="8195" name="Content Placeholder 3" descr="scoala.jpg"/>
          <p:cNvPicPr>
            <a:picLocks noGrp="1" noChangeAspect="1"/>
          </p:cNvPicPr>
          <p:nvPr>
            <p:ph idx="1"/>
          </p:nvPr>
        </p:nvPicPr>
        <p:blipFill>
          <a:blip r:embed="rId3"/>
          <a:srcRect/>
          <a:stretch>
            <a:fillRect/>
          </a:stretch>
        </p:blipFill>
        <p:spPr>
          <a:xfrm>
            <a:off x="107950" y="1844675"/>
            <a:ext cx="5821363" cy="4694238"/>
          </a:xfrm>
        </p:spPr>
      </p:pic>
      <p:sp>
        <p:nvSpPr>
          <p:cNvPr id="8196" name="Text Box 9"/>
          <p:cNvSpPr txBox="1">
            <a:spLocks noChangeArrowheads="1"/>
          </p:cNvSpPr>
          <p:nvPr/>
        </p:nvSpPr>
        <p:spPr bwMode="auto">
          <a:xfrm>
            <a:off x="6500813" y="5857875"/>
            <a:ext cx="996950" cy="519113"/>
          </a:xfrm>
          <a:prstGeom prst="rect">
            <a:avLst/>
          </a:prstGeom>
          <a:noFill/>
          <a:ln w="9525">
            <a:noFill/>
            <a:miter lim="800000"/>
            <a:headEnd/>
            <a:tailEnd/>
          </a:ln>
        </p:spPr>
        <p:txBody>
          <a:bodyPr wrap="none">
            <a:spAutoFit/>
          </a:bodyPr>
          <a:lstStyle/>
          <a:p>
            <a:r>
              <a:rPr lang="en-US" sz="2800">
                <a:latin typeface="Comic Sans MS" pitchFamily="66" charset="0"/>
              </a:rPr>
              <a:t>1949</a:t>
            </a:r>
          </a:p>
        </p:txBody>
      </p:sp>
    </p:spTree>
  </p:cSld>
  <p:clrMapOvr>
    <a:masterClrMapping/>
  </p:clrMapOvr>
  <p:transition spd="med" advClick="0" advTm="7000">
    <p:push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lgn="r" eaLnBrk="1" hangingPunct="1"/>
            <a:r>
              <a:rPr lang="en-US" smtClean="0"/>
              <a:t>Easel Painting</a:t>
            </a:r>
          </a:p>
        </p:txBody>
      </p:sp>
      <p:pic>
        <p:nvPicPr>
          <p:cNvPr id="26627" name="Content Placeholder 9" descr="DSC01267.JPG"/>
          <p:cNvPicPr>
            <a:picLocks noGrp="1" noChangeAspect="1"/>
          </p:cNvPicPr>
          <p:nvPr>
            <p:ph sz="half" idx="1"/>
          </p:nvPr>
        </p:nvPicPr>
        <p:blipFill>
          <a:blip r:embed="rId2"/>
          <a:srcRect/>
          <a:stretch>
            <a:fillRect/>
          </a:stretch>
        </p:blipFill>
        <p:spPr>
          <a:xfrm>
            <a:off x="214313" y="1136650"/>
            <a:ext cx="4714875" cy="5507038"/>
          </a:xfrm>
        </p:spPr>
      </p:pic>
      <p:pic>
        <p:nvPicPr>
          <p:cNvPr id="26628" name="Content Placeholder 4" descr="DSC01342.JPG"/>
          <p:cNvPicPr>
            <a:picLocks noGrp="1" noChangeAspect="1"/>
          </p:cNvPicPr>
          <p:nvPr>
            <p:ph sz="half" idx="2"/>
          </p:nvPr>
        </p:nvPicPr>
        <p:blipFill>
          <a:blip r:embed="rId3"/>
          <a:srcRect/>
          <a:stretch>
            <a:fillRect/>
          </a:stretch>
        </p:blipFill>
        <p:spPr>
          <a:xfrm>
            <a:off x="5000625" y="1428750"/>
            <a:ext cx="3894138" cy="4929188"/>
          </a:xfrm>
        </p:spPr>
      </p:pic>
    </p:spTree>
  </p:cSld>
  <p:clrMapOvr>
    <a:masterClrMapping/>
  </p:clrMapOvr>
  <p:transition spd="med" advClick="0" advTm="7000">
    <p:push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endParaRPr lang="en-US" smtClean="0"/>
          </a:p>
        </p:txBody>
      </p:sp>
      <p:pic>
        <p:nvPicPr>
          <p:cNvPr id="27651" name="Content Placeholder 11" descr="DSC_9129.JPG"/>
          <p:cNvPicPr>
            <a:picLocks noGrp="1" noChangeAspect="1"/>
          </p:cNvPicPr>
          <p:nvPr>
            <p:ph sz="half" idx="1"/>
          </p:nvPr>
        </p:nvPicPr>
        <p:blipFill>
          <a:blip r:embed="rId2"/>
          <a:srcRect/>
          <a:stretch>
            <a:fillRect/>
          </a:stretch>
        </p:blipFill>
        <p:spPr>
          <a:xfrm>
            <a:off x="357188" y="357188"/>
            <a:ext cx="4143375" cy="6000750"/>
          </a:xfrm>
        </p:spPr>
      </p:pic>
      <p:pic>
        <p:nvPicPr>
          <p:cNvPr id="27652" name="Content Placeholder 13" descr="DSC01312.JPG"/>
          <p:cNvPicPr>
            <a:picLocks noGrp="1" noChangeAspect="1"/>
          </p:cNvPicPr>
          <p:nvPr>
            <p:ph sz="half" idx="2"/>
          </p:nvPr>
        </p:nvPicPr>
        <p:blipFill>
          <a:blip r:embed="rId3"/>
          <a:srcRect/>
          <a:stretch>
            <a:fillRect/>
          </a:stretch>
        </p:blipFill>
        <p:spPr>
          <a:xfrm>
            <a:off x="4970463" y="357188"/>
            <a:ext cx="4059237" cy="6000750"/>
          </a:xfrm>
        </p:spPr>
      </p:pic>
    </p:spTree>
  </p:cSld>
  <p:clrMapOvr>
    <a:masterClrMapping/>
  </p:clrMapOvr>
  <p:transition spd="med" advClick="0" advTm="7000">
    <p:push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2"/>
          <p:cNvSpPr>
            <a:spLocks noGrp="1"/>
          </p:cNvSpPr>
          <p:nvPr>
            <p:ph type="title"/>
          </p:nvPr>
        </p:nvSpPr>
        <p:spPr>
          <a:xfrm>
            <a:off x="457200" y="274638"/>
            <a:ext cx="8229600" cy="439737"/>
          </a:xfrm>
        </p:spPr>
        <p:txBody>
          <a:bodyPr>
            <a:normAutofit fontScale="90000"/>
          </a:bodyPr>
          <a:lstStyle/>
          <a:p>
            <a:pPr eaLnBrk="1" fontAlgn="auto" hangingPunct="1">
              <a:spcAft>
                <a:spcPts val="0"/>
              </a:spcAft>
              <a:defRPr/>
            </a:pPr>
            <a:endParaRPr lang="en-US" smtClean="0"/>
          </a:p>
        </p:txBody>
      </p:sp>
      <p:pic>
        <p:nvPicPr>
          <p:cNvPr id="28675" name="Content Placeholder 14" descr="387702_285593798142775_647552078_n.jpg"/>
          <p:cNvPicPr>
            <a:picLocks noGrp="1" noChangeAspect="1"/>
          </p:cNvPicPr>
          <p:nvPr>
            <p:ph idx="1"/>
          </p:nvPr>
        </p:nvPicPr>
        <p:blipFill>
          <a:blip r:embed="rId2"/>
          <a:srcRect/>
          <a:stretch>
            <a:fillRect/>
          </a:stretch>
        </p:blipFill>
        <p:spPr>
          <a:xfrm>
            <a:off x="214313" y="196850"/>
            <a:ext cx="8715375" cy="6456363"/>
          </a:xfrm>
        </p:spPr>
      </p:pic>
    </p:spTree>
  </p:cSld>
  <p:clrMapOvr>
    <a:masterClrMapping/>
  </p:clrMapOvr>
  <p:transition spd="med" advClick="0" advTm="7000">
    <p:push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endParaRPr lang="en-US" smtClean="0"/>
          </a:p>
        </p:txBody>
      </p:sp>
      <p:pic>
        <p:nvPicPr>
          <p:cNvPr id="29699" name="Content Placeholder 3" descr="385476_286973971338091_1655539208_n.jpg"/>
          <p:cNvPicPr>
            <a:picLocks noGrp="1" noChangeAspect="1"/>
          </p:cNvPicPr>
          <p:nvPr>
            <p:ph idx="1"/>
          </p:nvPr>
        </p:nvPicPr>
        <p:blipFill>
          <a:blip r:embed="rId2"/>
          <a:srcRect/>
          <a:stretch>
            <a:fillRect/>
          </a:stretch>
        </p:blipFill>
        <p:spPr>
          <a:xfrm>
            <a:off x="-39688" y="0"/>
            <a:ext cx="9183688" cy="6858000"/>
          </a:xfrm>
        </p:spPr>
      </p:pic>
    </p:spTree>
  </p:cSld>
  <p:clrMapOvr>
    <a:masterClrMapping/>
  </p:clrMapOvr>
  <p:transition spd="med" advClick="0" advTm="7000">
    <p:push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857250" y="0"/>
            <a:ext cx="7467600" cy="1143000"/>
          </a:xfrm>
        </p:spPr>
        <p:txBody>
          <a:bodyPr/>
          <a:lstStyle/>
          <a:p>
            <a:pPr algn="ctr" eaLnBrk="1" hangingPunct="1"/>
            <a:r>
              <a:rPr lang="en-US" smtClean="0"/>
              <a:t>Sculpture </a:t>
            </a:r>
          </a:p>
        </p:txBody>
      </p:sp>
      <p:pic>
        <p:nvPicPr>
          <p:cNvPr id="30723" name="Picture 5" descr="DSCI0007"/>
          <p:cNvPicPr>
            <a:picLocks noGrp="1" noChangeAspect="1" noChangeArrowheads="1"/>
          </p:cNvPicPr>
          <p:nvPr>
            <p:ph sz="half" idx="1"/>
          </p:nvPr>
        </p:nvPicPr>
        <p:blipFill>
          <a:blip r:embed="rId2"/>
          <a:srcRect/>
          <a:stretch>
            <a:fillRect/>
          </a:stretch>
        </p:blipFill>
        <p:spPr>
          <a:xfrm>
            <a:off x="214313" y="1250950"/>
            <a:ext cx="5072062" cy="5035550"/>
          </a:xfrm>
          <a:noFill/>
        </p:spPr>
      </p:pic>
      <p:pic>
        <p:nvPicPr>
          <p:cNvPr id="30724" name="Picture 4" descr="DSC08656"/>
          <p:cNvPicPr>
            <a:picLocks noGrp="1" noChangeAspect="1" noChangeArrowheads="1"/>
          </p:cNvPicPr>
          <p:nvPr>
            <p:ph sz="half" idx="2"/>
          </p:nvPr>
        </p:nvPicPr>
        <p:blipFill>
          <a:blip r:embed="rId3"/>
          <a:srcRect/>
          <a:stretch>
            <a:fillRect/>
          </a:stretch>
        </p:blipFill>
        <p:spPr>
          <a:xfrm>
            <a:off x="4667250" y="1928813"/>
            <a:ext cx="4476750" cy="3357562"/>
          </a:xfrm>
          <a:noFill/>
        </p:spPr>
      </p:pic>
    </p:spTree>
  </p:cSld>
  <p:clrMapOvr>
    <a:masterClrMapping/>
  </p:clrMapOvr>
  <p:transition spd="med" advClick="0" advTm="7000">
    <p:push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DSC08659"/>
          <p:cNvPicPr>
            <a:picLocks noChangeAspect="1" noChangeArrowheads="1"/>
          </p:cNvPicPr>
          <p:nvPr/>
        </p:nvPicPr>
        <p:blipFill>
          <a:blip r:embed="rId3"/>
          <a:srcRect/>
          <a:stretch>
            <a:fillRect/>
          </a:stretch>
        </p:blipFill>
        <p:spPr bwMode="auto">
          <a:xfrm>
            <a:off x="0" y="26988"/>
            <a:ext cx="9144000" cy="68580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HPIM1585"/>
          <p:cNvPicPr>
            <a:picLocks noChangeAspect="1" noChangeArrowheads="1"/>
          </p:cNvPicPr>
          <p:nvPr/>
        </p:nvPicPr>
        <p:blipFill>
          <a:blip r:embed="rId3"/>
          <a:srcRect/>
          <a:stretch>
            <a:fillRect/>
          </a:stretch>
        </p:blipFill>
        <p:spPr bwMode="auto">
          <a:xfrm>
            <a:off x="1952625" y="0"/>
            <a:ext cx="5211763" cy="68580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algn="ctr" eaLnBrk="1" hangingPunct="1"/>
            <a:r>
              <a:rPr lang="en-US" smtClean="0"/>
              <a:t>Ceramics </a:t>
            </a:r>
          </a:p>
        </p:txBody>
      </p:sp>
      <p:pic>
        <p:nvPicPr>
          <p:cNvPr id="33795" name="Content Placeholder 4" descr="DSCF0171.JPG"/>
          <p:cNvPicPr>
            <a:picLocks noGrp="1" noChangeAspect="1"/>
          </p:cNvPicPr>
          <p:nvPr>
            <p:ph sz="half" idx="1"/>
          </p:nvPr>
        </p:nvPicPr>
        <p:blipFill>
          <a:blip r:embed="rId2"/>
          <a:srcRect/>
          <a:stretch>
            <a:fillRect/>
          </a:stretch>
        </p:blipFill>
        <p:spPr>
          <a:xfrm>
            <a:off x="161925" y="1357313"/>
            <a:ext cx="4333875" cy="5000625"/>
          </a:xfrm>
        </p:spPr>
      </p:pic>
      <p:pic>
        <p:nvPicPr>
          <p:cNvPr id="33796" name="Content Placeholder 5" descr="DSCF0113.JPG"/>
          <p:cNvPicPr>
            <a:picLocks noGrp="1" noChangeAspect="1"/>
          </p:cNvPicPr>
          <p:nvPr>
            <p:ph sz="half" idx="2"/>
          </p:nvPr>
        </p:nvPicPr>
        <p:blipFill>
          <a:blip r:embed="rId3"/>
          <a:srcRect/>
          <a:stretch>
            <a:fillRect/>
          </a:stretch>
        </p:blipFill>
        <p:spPr>
          <a:xfrm>
            <a:off x="4643438" y="1357313"/>
            <a:ext cx="4298950" cy="5033962"/>
          </a:xfrm>
        </p:spPr>
      </p:pic>
    </p:spTree>
  </p:cSld>
  <p:clrMapOvr>
    <a:masterClrMapping/>
  </p:clrMapOvr>
  <p:transition spd="med" advClick="0" advTm="7000">
    <p:push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DSC09848"/>
          <p:cNvPicPr>
            <a:picLocks noChangeAspect="1" noChangeArrowheads="1"/>
          </p:cNvPicPr>
          <p:nvPr/>
        </p:nvPicPr>
        <p:blipFill>
          <a:blip r:embed="rId3">
            <a:lum bright="12000"/>
          </a:blip>
          <a:srcRect/>
          <a:stretch>
            <a:fillRect/>
          </a:stretch>
        </p:blipFill>
        <p:spPr bwMode="auto">
          <a:xfrm>
            <a:off x="2149475" y="0"/>
            <a:ext cx="5143500" cy="68580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07950" y="-242888"/>
            <a:ext cx="4392613" cy="1439863"/>
          </a:xfrm>
        </p:spPr>
        <p:txBody>
          <a:bodyPr/>
          <a:lstStyle/>
          <a:p>
            <a:pPr algn="r" eaLnBrk="1" hangingPunct="1"/>
            <a:r>
              <a:rPr lang="en-US" smtClean="0"/>
              <a:t>Fashion Design</a:t>
            </a:r>
          </a:p>
        </p:txBody>
      </p:sp>
      <p:pic>
        <p:nvPicPr>
          <p:cNvPr id="35843" name="Content Placeholder 5" descr="DSC_0182.JPG"/>
          <p:cNvPicPr>
            <a:picLocks noGrp="1" noChangeAspect="1"/>
          </p:cNvPicPr>
          <p:nvPr>
            <p:ph sz="half" idx="1"/>
          </p:nvPr>
        </p:nvPicPr>
        <p:blipFill>
          <a:blip r:embed="rId2"/>
          <a:srcRect/>
          <a:stretch>
            <a:fillRect/>
          </a:stretch>
        </p:blipFill>
        <p:spPr>
          <a:xfrm>
            <a:off x="0" y="923925"/>
            <a:ext cx="4286250" cy="5934075"/>
          </a:xfrm>
        </p:spPr>
      </p:pic>
      <p:pic>
        <p:nvPicPr>
          <p:cNvPr id="35844" name="Picture 3" descr="DSCF0421.JPG"/>
          <p:cNvPicPr>
            <a:picLocks noChangeAspect="1"/>
          </p:cNvPicPr>
          <p:nvPr/>
        </p:nvPicPr>
        <p:blipFill>
          <a:blip r:embed="rId3"/>
          <a:srcRect/>
          <a:stretch>
            <a:fillRect/>
          </a:stretch>
        </p:blipFill>
        <p:spPr bwMode="auto">
          <a:xfrm>
            <a:off x="4572000" y="333375"/>
            <a:ext cx="4211638" cy="5929313"/>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solidFill>
                  <a:srgbClr val="FFFF99"/>
                </a:solidFill>
              </a:rPr>
              <a:t>Mission</a:t>
            </a:r>
          </a:p>
        </p:txBody>
      </p:sp>
      <p:sp>
        <p:nvSpPr>
          <p:cNvPr id="9219" name="Rectangle 3"/>
          <p:cNvSpPr>
            <a:spLocks noGrp="1" noChangeArrowheads="1"/>
          </p:cNvSpPr>
          <p:nvPr>
            <p:ph idx="1"/>
          </p:nvPr>
        </p:nvSpPr>
        <p:spPr>
          <a:xfrm>
            <a:off x="457200" y="1285875"/>
            <a:ext cx="8115300" cy="4840288"/>
          </a:xfrm>
        </p:spPr>
        <p:txBody>
          <a:bodyPr/>
          <a:lstStyle/>
          <a:p>
            <a:pPr algn="just" eaLnBrk="1" hangingPunct="1">
              <a:lnSpc>
                <a:spcPct val="90000"/>
              </a:lnSpc>
              <a:buFont typeface="Wingdings 2" pitchFamily="18" charset="2"/>
              <a:buNone/>
            </a:pPr>
            <a:r>
              <a:rPr lang="en-US" sz="3200" smtClean="0"/>
              <a:t>   </a:t>
            </a:r>
            <a:r>
              <a:rPr lang="ro-RO" sz="3200" smtClean="0"/>
              <a:t>“R</a:t>
            </a:r>
            <a:r>
              <a:rPr lang="en-US" sz="3200" smtClean="0"/>
              <a:t>omulus</a:t>
            </a:r>
            <a:r>
              <a:rPr lang="ro-RO" sz="3200" smtClean="0"/>
              <a:t> Ladea” </a:t>
            </a:r>
            <a:r>
              <a:rPr lang="en-US" sz="3200" smtClean="0"/>
              <a:t>Fine</a:t>
            </a:r>
            <a:r>
              <a:rPr lang="ro-RO" sz="3200" smtClean="0"/>
              <a:t> Arts High School, being a modern and well-equipped school  and having highly competitive teachers, offers its students the possibility of gaining exceptional  artistic skills</a:t>
            </a:r>
            <a:r>
              <a:rPr lang="en-US" sz="3200" smtClean="0"/>
              <a:t>. Students learn new ways of seeing, thinking, and expressing themselves. </a:t>
            </a:r>
          </a:p>
          <a:p>
            <a:pPr algn="just" eaLnBrk="1" hangingPunct="1">
              <a:lnSpc>
                <a:spcPct val="90000"/>
              </a:lnSpc>
              <a:buFont typeface="Wingdings 2" pitchFamily="18" charset="2"/>
              <a:buNone/>
            </a:pPr>
            <a:r>
              <a:rPr lang="en-US" sz="3200" smtClean="0"/>
              <a:t>   </a:t>
            </a:r>
            <a:r>
              <a:rPr lang="ro-RO" sz="3200" smtClean="0"/>
              <a:t>All of these will allow our students to follow a professional path and  better express their maximum potential. </a:t>
            </a:r>
            <a:endParaRPr lang="en-US" sz="3200" smtClean="0">
              <a:solidFill>
                <a:srgbClr val="FFFF99"/>
              </a:solidFill>
            </a:endParaRPr>
          </a:p>
        </p:txBody>
      </p:sp>
    </p:spTree>
  </p:cSld>
  <p:clrMapOvr>
    <a:masterClrMapping/>
  </p:clrMapOvr>
  <p:transition spd="med" advClick="0" advTm="7000">
    <p:push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3" descr="DSC_040hj5"/>
          <p:cNvPicPr>
            <a:picLocks noChangeAspect="1" noChangeArrowheads="1"/>
          </p:cNvPicPr>
          <p:nvPr/>
        </p:nvPicPr>
        <p:blipFill>
          <a:blip r:embed="rId3"/>
          <a:srcRect/>
          <a:stretch>
            <a:fillRect/>
          </a:stretch>
        </p:blipFill>
        <p:spPr bwMode="auto">
          <a:xfrm>
            <a:off x="34925" y="908050"/>
            <a:ext cx="5041900" cy="5184775"/>
          </a:xfrm>
          <a:prstGeom prst="rect">
            <a:avLst/>
          </a:prstGeom>
          <a:noFill/>
          <a:ln w="9525">
            <a:noFill/>
            <a:miter lim="800000"/>
            <a:headEnd/>
            <a:tailEnd/>
          </a:ln>
        </p:spPr>
      </p:pic>
      <p:pic>
        <p:nvPicPr>
          <p:cNvPr id="36867" name="Picture 11" descr="DSC_017jhk2"/>
          <p:cNvPicPr>
            <a:picLocks noChangeAspect="1" noChangeArrowheads="1"/>
          </p:cNvPicPr>
          <p:nvPr/>
        </p:nvPicPr>
        <p:blipFill>
          <a:blip r:embed="rId4"/>
          <a:srcRect/>
          <a:stretch>
            <a:fillRect/>
          </a:stretch>
        </p:blipFill>
        <p:spPr bwMode="auto">
          <a:xfrm>
            <a:off x="4716463" y="260350"/>
            <a:ext cx="4111625" cy="6138863"/>
          </a:xfrm>
          <a:prstGeom prst="rect">
            <a:avLst/>
          </a:prstGeom>
          <a:noFill/>
          <a:ln w="9525">
            <a:noFill/>
            <a:miter lim="800000"/>
            <a:headEnd/>
            <a:tailEnd/>
          </a:ln>
        </p:spPr>
      </p:pic>
      <p:sp>
        <p:nvSpPr>
          <p:cNvPr id="36868" name="Text Box 14"/>
          <p:cNvSpPr txBox="1">
            <a:spLocks noChangeArrowheads="1"/>
          </p:cNvSpPr>
          <p:nvPr/>
        </p:nvSpPr>
        <p:spPr bwMode="auto">
          <a:xfrm>
            <a:off x="663575" y="69850"/>
            <a:ext cx="2878138" cy="457200"/>
          </a:xfrm>
          <a:prstGeom prst="rect">
            <a:avLst/>
          </a:prstGeom>
          <a:noFill/>
          <a:ln w="9525">
            <a:noFill/>
            <a:miter lim="800000"/>
            <a:headEnd/>
            <a:tailEnd/>
          </a:ln>
        </p:spPr>
        <p:txBody>
          <a:bodyPr wrap="none">
            <a:spAutoFit/>
          </a:bodyPr>
          <a:lstStyle/>
          <a:p>
            <a:r>
              <a:rPr lang="en-US" sz="2400">
                <a:latin typeface="Comic Sans MS" pitchFamily="66" charset="0"/>
              </a:rPr>
              <a:t>Universe collection</a:t>
            </a:r>
          </a:p>
        </p:txBody>
      </p:sp>
    </p:spTree>
  </p:cSld>
  <p:clrMapOvr>
    <a:masterClrMapping/>
  </p:clrMapOvr>
  <p:transition spd="med" advClick="0" advTm="7000">
    <p:push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descr="DSC_026oip3"/>
          <p:cNvPicPr>
            <a:picLocks noChangeAspect="1" noChangeArrowheads="1"/>
          </p:cNvPicPr>
          <p:nvPr/>
        </p:nvPicPr>
        <p:blipFill>
          <a:blip r:embed="rId2"/>
          <a:srcRect/>
          <a:stretch>
            <a:fillRect/>
          </a:stretch>
        </p:blipFill>
        <p:spPr bwMode="auto">
          <a:xfrm>
            <a:off x="755650" y="404813"/>
            <a:ext cx="3838575" cy="5732462"/>
          </a:xfrm>
          <a:prstGeom prst="rect">
            <a:avLst/>
          </a:prstGeom>
          <a:noFill/>
          <a:ln w="9525">
            <a:noFill/>
            <a:miter lim="800000"/>
            <a:headEnd/>
            <a:tailEnd/>
          </a:ln>
        </p:spPr>
      </p:pic>
      <p:pic>
        <p:nvPicPr>
          <p:cNvPr id="37891" name="Picture 8" descr="DSC_04hgjghj41"/>
          <p:cNvPicPr>
            <a:picLocks noChangeAspect="1" noChangeArrowheads="1"/>
          </p:cNvPicPr>
          <p:nvPr/>
        </p:nvPicPr>
        <p:blipFill>
          <a:blip r:embed="rId3"/>
          <a:srcRect/>
          <a:stretch>
            <a:fillRect/>
          </a:stretch>
        </p:blipFill>
        <p:spPr bwMode="auto">
          <a:xfrm>
            <a:off x="5148263" y="115888"/>
            <a:ext cx="3260725" cy="650875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DSC_03hj09"/>
          <p:cNvPicPr>
            <a:picLocks noChangeAspect="1" noChangeArrowheads="1"/>
          </p:cNvPicPr>
          <p:nvPr/>
        </p:nvPicPr>
        <p:blipFill>
          <a:blip r:embed="rId2"/>
          <a:srcRect/>
          <a:stretch>
            <a:fillRect/>
          </a:stretch>
        </p:blipFill>
        <p:spPr bwMode="auto">
          <a:xfrm>
            <a:off x="5724525" y="333375"/>
            <a:ext cx="2897188" cy="5988050"/>
          </a:xfrm>
          <a:prstGeom prst="rect">
            <a:avLst/>
          </a:prstGeom>
          <a:noFill/>
          <a:ln w="9525">
            <a:noFill/>
            <a:miter lim="800000"/>
            <a:headEnd/>
            <a:tailEnd/>
          </a:ln>
        </p:spPr>
      </p:pic>
      <p:pic>
        <p:nvPicPr>
          <p:cNvPr id="38915" name="Picture 5" descr="DSC_02y45"/>
          <p:cNvPicPr>
            <a:picLocks noChangeAspect="1" noChangeArrowheads="1"/>
          </p:cNvPicPr>
          <p:nvPr/>
        </p:nvPicPr>
        <p:blipFill>
          <a:blip r:embed="rId3"/>
          <a:srcRect/>
          <a:stretch>
            <a:fillRect/>
          </a:stretch>
        </p:blipFill>
        <p:spPr bwMode="auto">
          <a:xfrm>
            <a:off x="611188" y="333375"/>
            <a:ext cx="4062412" cy="6067425"/>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a:xfrm>
            <a:off x="468313" y="0"/>
            <a:ext cx="7467600" cy="1143000"/>
          </a:xfrm>
        </p:spPr>
        <p:txBody>
          <a:bodyPr/>
          <a:lstStyle/>
          <a:p>
            <a:r>
              <a:rPr lang="en-US" sz="2800" smtClean="0"/>
              <a:t>The great prize – Silver Dolphin at San Remo Creativity festival</a:t>
            </a:r>
            <a:r>
              <a:rPr lang="ro-RO" sz="2800" smtClean="0"/>
              <a:t> -2011</a:t>
            </a:r>
            <a:endParaRPr lang="en-US" sz="2800" smtClean="0"/>
          </a:p>
        </p:txBody>
      </p:sp>
      <p:sp>
        <p:nvSpPr>
          <p:cNvPr id="39939" name="Rectangle 3"/>
          <p:cNvSpPr>
            <a:spLocks noGrp="1"/>
          </p:cNvSpPr>
          <p:nvPr>
            <p:ph type="body" idx="1"/>
          </p:nvPr>
        </p:nvSpPr>
        <p:spPr/>
        <p:txBody>
          <a:bodyPr/>
          <a:lstStyle/>
          <a:p>
            <a:endParaRPr lang="en-US" smtClean="0"/>
          </a:p>
        </p:txBody>
      </p:sp>
      <p:pic>
        <p:nvPicPr>
          <p:cNvPr id="39940" name="Picture 4" descr="sanremo2"/>
          <p:cNvPicPr>
            <a:picLocks noChangeAspect="1" noChangeArrowheads="1"/>
          </p:cNvPicPr>
          <p:nvPr/>
        </p:nvPicPr>
        <p:blipFill>
          <a:blip r:embed="rId2"/>
          <a:srcRect/>
          <a:stretch>
            <a:fillRect/>
          </a:stretch>
        </p:blipFill>
        <p:spPr bwMode="auto">
          <a:xfrm>
            <a:off x="539750" y="1125538"/>
            <a:ext cx="8128000" cy="54356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algn="ctr" eaLnBrk="1" hangingPunct="1"/>
            <a:r>
              <a:rPr lang="en-US" smtClean="0"/>
              <a:t>Monumental Painting </a:t>
            </a:r>
          </a:p>
        </p:txBody>
      </p:sp>
      <p:pic>
        <p:nvPicPr>
          <p:cNvPr id="40963" name="Picture 4" descr="HPIM1589"/>
          <p:cNvPicPr>
            <a:picLocks noGrp="1" noChangeAspect="1" noChangeArrowheads="1"/>
          </p:cNvPicPr>
          <p:nvPr>
            <p:ph sz="half" idx="1"/>
          </p:nvPr>
        </p:nvPicPr>
        <p:blipFill>
          <a:blip r:embed="rId2"/>
          <a:srcRect/>
          <a:stretch>
            <a:fillRect/>
          </a:stretch>
        </p:blipFill>
        <p:spPr>
          <a:xfrm>
            <a:off x="214313" y="1219200"/>
            <a:ext cx="3965575" cy="5638800"/>
          </a:xfrm>
          <a:noFill/>
        </p:spPr>
      </p:pic>
      <p:pic>
        <p:nvPicPr>
          <p:cNvPr id="40964" name="Picture 4" descr="HPIM1556"/>
          <p:cNvPicPr>
            <a:picLocks noGrp="1" noChangeAspect="1" noChangeArrowheads="1"/>
          </p:cNvPicPr>
          <p:nvPr>
            <p:ph sz="half" idx="2"/>
          </p:nvPr>
        </p:nvPicPr>
        <p:blipFill>
          <a:blip r:embed="rId3">
            <a:lum contrast="18000"/>
          </a:blip>
          <a:srcRect/>
          <a:stretch>
            <a:fillRect/>
          </a:stretch>
        </p:blipFill>
        <p:spPr>
          <a:xfrm>
            <a:off x="4267200" y="1928813"/>
            <a:ext cx="4832350" cy="4214812"/>
          </a:xfrm>
          <a:noFill/>
        </p:spPr>
      </p:pic>
    </p:spTree>
  </p:cSld>
  <p:clrMapOvr>
    <a:masterClrMapping/>
  </p:clrMapOvr>
  <p:transition spd="med" advClick="0" advTm="7000">
    <p:push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HPIM1508"/>
          <p:cNvPicPr>
            <a:picLocks noChangeAspect="1" noChangeArrowheads="1"/>
          </p:cNvPicPr>
          <p:nvPr/>
        </p:nvPicPr>
        <p:blipFill>
          <a:blip r:embed="rId3">
            <a:lum bright="-12000" contrast="24000"/>
          </a:blip>
          <a:srcRect/>
          <a:stretch>
            <a:fillRect/>
          </a:stretch>
        </p:blipFill>
        <p:spPr bwMode="auto">
          <a:xfrm>
            <a:off x="1703388" y="0"/>
            <a:ext cx="5821362" cy="68580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HPIM1513"/>
          <p:cNvPicPr>
            <a:picLocks noChangeAspect="1" noChangeArrowheads="1"/>
          </p:cNvPicPr>
          <p:nvPr/>
        </p:nvPicPr>
        <p:blipFill>
          <a:blip r:embed="rId3">
            <a:lum contrast="18000"/>
          </a:blip>
          <a:srcRect/>
          <a:stretch>
            <a:fillRect/>
          </a:stretch>
        </p:blipFill>
        <p:spPr bwMode="auto">
          <a:xfrm>
            <a:off x="1979613" y="0"/>
            <a:ext cx="5213350" cy="6858000"/>
          </a:xfrm>
          <a:prstGeom prst="rect">
            <a:avLst/>
          </a:prstGeom>
          <a:noFill/>
          <a:ln w="9525">
            <a:noFill/>
            <a:miter lim="800000"/>
            <a:headEnd/>
            <a:tailEnd/>
          </a:ln>
        </p:spPr>
      </p:pic>
      <p:sp>
        <p:nvSpPr>
          <p:cNvPr id="43011" name="Title 3"/>
          <p:cNvSpPr>
            <a:spLocks noGrp="1"/>
          </p:cNvSpPr>
          <p:nvPr>
            <p:ph type="title" idx="4294967295"/>
          </p:nvPr>
        </p:nvSpPr>
        <p:spPr>
          <a:xfrm>
            <a:off x="457200" y="274638"/>
            <a:ext cx="8329613" cy="1143000"/>
          </a:xfrm>
        </p:spPr>
        <p:txBody>
          <a:bodyPr/>
          <a:lstStyle/>
          <a:p>
            <a:pPr algn="ctr" eaLnBrk="1" hangingPunct="1"/>
            <a:r>
              <a:rPr lang="en-US" smtClean="0"/>
              <a:t>Students ’ Art Works </a:t>
            </a:r>
          </a:p>
        </p:txBody>
      </p:sp>
    </p:spTree>
  </p:cSld>
  <p:clrMapOvr>
    <a:masterClrMapping/>
  </p:clrMapOvr>
  <p:transition spd="med" advClick="0" advTm="7000">
    <p:push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DSC08669"/>
          <p:cNvPicPr>
            <a:picLocks noChangeAspect="1" noChangeArrowheads="1"/>
          </p:cNvPicPr>
          <p:nvPr/>
        </p:nvPicPr>
        <p:blipFill>
          <a:blip r:embed="rId3"/>
          <a:srcRect/>
          <a:stretch>
            <a:fillRect/>
          </a:stretch>
        </p:blipFill>
        <p:spPr bwMode="auto">
          <a:xfrm>
            <a:off x="3905250" y="2928938"/>
            <a:ext cx="5238750" cy="3929062"/>
          </a:xfrm>
          <a:prstGeom prst="rect">
            <a:avLst/>
          </a:prstGeom>
          <a:noFill/>
          <a:ln w="9525">
            <a:noFill/>
            <a:miter lim="800000"/>
            <a:headEnd/>
            <a:tailEnd/>
          </a:ln>
        </p:spPr>
      </p:pic>
      <p:pic>
        <p:nvPicPr>
          <p:cNvPr id="44035" name="Picture 3" descr="DSCF0168.jpg"/>
          <p:cNvPicPr>
            <a:picLocks noChangeAspect="1"/>
          </p:cNvPicPr>
          <p:nvPr/>
        </p:nvPicPr>
        <p:blipFill>
          <a:blip r:embed="rId4"/>
          <a:srcRect/>
          <a:stretch>
            <a:fillRect/>
          </a:stretch>
        </p:blipFill>
        <p:spPr bwMode="auto">
          <a:xfrm>
            <a:off x="0" y="0"/>
            <a:ext cx="4286250" cy="3214688"/>
          </a:xfrm>
          <a:prstGeom prst="rect">
            <a:avLst/>
          </a:prstGeom>
          <a:noFill/>
          <a:ln w="9525">
            <a:noFill/>
            <a:miter lim="800000"/>
            <a:headEnd/>
            <a:tailEnd/>
          </a:ln>
        </p:spPr>
      </p:pic>
      <p:pic>
        <p:nvPicPr>
          <p:cNvPr id="44036" name="Picture 5" descr="DSC_0002.JPG"/>
          <p:cNvPicPr>
            <a:picLocks noChangeAspect="1"/>
          </p:cNvPicPr>
          <p:nvPr/>
        </p:nvPicPr>
        <p:blipFill>
          <a:blip r:embed="rId5"/>
          <a:srcRect/>
          <a:stretch>
            <a:fillRect/>
          </a:stretch>
        </p:blipFill>
        <p:spPr bwMode="auto">
          <a:xfrm>
            <a:off x="4643438" y="0"/>
            <a:ext cx="4346575" cy="2890838"/>
          </a:xfrm>
          <a:prstGeom prst="rect">
            <a:avLst/>
          </a:prstGeom>
          <a:noFill/>
          <a:ln w="9525">
            <a:noFill/>
            <a:miter lim="800000"/>
            <a:headEnd/>
            <a:tailEnd/>
          </a:ln>
        </p:spPr>
      </p:pic>
      <p:pic>
        <p:nvPicPr>
          <p:cNvPr id="44037" name="Picture 6" descr="DSC_0053.JPG"/>
          <p:cNvPicPr>
            <a:picLocks noChangeAspect="1"/>
          </p:cNvPicPr>
          <p:nvPr/>
        </p:nvPicPr>
        <p:blipFill>
          <a:blip r:embed="rId6"/>
          <a:srcRect/>
          <a:stretch>
            <a:fillRect/>
          </a:stretch>
        </p:blipFill>
        <p:spPr bwMode="auto">
          <a:xfrm>
            <a:off x="0" y="3714750"/>
            <a:ext cx="3751263" cy="2500313"/>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DSC08664"/>
          <p:cNvPicPr>
            <a:picLocks noChangeAspect="1" noChangeArrowheads="1"/>
          </p:cNvPicPr>
          <p:nvPr/>
        </p:nvPicPr>
        <p:blipFill>
          <a:blip r:embed="rId3"/>
          <a:srcRect/>
          <a:stretch>
            <a:fillRect/>
          </a:stretch>
        </p:blipFill>
        <p:spPr bwMode="auto">
          <a:xfrm>
            <a:off x="4762500" y="0"/>
            <a:ext cx="4381500" cy="3286125"/>
          </a:xfrm>
          <a:prstGeom prst="rect">
            <a:avLst/>
          </a:prstGeom>
          <a:noFill/>
          <a:ln w="9525">
            <a:noFill/>
            <a:miter lim="800000"/>
            <a:headEnd/>
            <a:tailEnd/>
          </a:ln>
        </p:spPr>
      </p:pic>
      <p:sp>
        <p:nvSpPr>
          <p:cNvPr id="45059" name="Text Box 5"/>
          <p:cNvSpPr txBox="1">
            <a:spLocks noChangeArrowheads="1"/>
          </p:cNvSpPr>
          <p:nvPr/>
        </p:nvSpPr>
        <p:spPr bwMode="auto">
          <a:xfrm>
            <a:off x="195263" y="6270625"/>
            <a:ext cx="8948737" cy="581025"/>
          </a:xfrm>
          <a:prstGeom prst="rect">
            <a:avLst/>
          </a:prstGeom>
          <a:noFill/>
          <a:ln w="9525">
            <a:noFill/>
            <a:miter lim="800000"/>
            <a:headEnd/>
            <a:tailEnd/>
          </a:ln>
        </p:spPr>
        <p:txBody>
          <a:bodyPr>
            <a:spAutoFit/>
          </a:bodyPr>
          <a:lstStyle/>
          <a:p>
            <a:r>
              <a:rPr lang="ro-RO" sz="1600">
                <a:solidFill>
                  <a:srgbClr val="FFFF99"/>
                </a:solidFill>
              </a:rPr>
              <a:t>Str. Dorobanţilor 56</a:t>
            </a:r>
            <a:r>
              <a:rPr lang="en-US" sz="1600">
                <a:solidFill>
                  <a:srgbClr val="FFFF99"/>
                </a:solidFill>
              </a:rPr>
              <a:t>, </a:t>
            </a:r>
            <a:r>
              <a:rPr lang="ro-RO" sz="1600">
                <a:solidFill>
                  <a:srgbClr val="FFFF99"/>
                </a:solidFill>
              </a:rPr>
              <a:t>400117 Cluj-Napoca</a:t>
            </a:r>
            <a:r>
              <a:rPr lang="en-US" sz="1600">
                <a:solidFill>
                  <a:srgbClr val="FFFF99"/>
                </a:solidFill>
              </a:rPr>
              <a:t>, </a:t>
            </a:r>
            <a:r>
              <a:rPr lang="ro-RO" sz="1600">
                <a:solidFill>
                  <a:srgbClr val="FFFF99"/>
                </a:solidFill>
              </a:rPr>
              <a:t>Tel./fax: 0264-593006</a:t>
            </a:r>
            <a:r>
              <a:rPr lang="en-US" sz="1600">
                <a:solidFill>
                  <a:srgbClr val="FFFF99"/>
                </a:solidFill>
              </a:rPr>
              <a:t>, liceulromulladea@yahoo.com</a:t>
            </a:r>
            <a:r>
              <a:rPr lang="en-US" sz="1600" u="sng">
                <a:solidFill>
                  <a:srgbClr val="FFFF99"/>
                </a:solidFill>
              </a:rPr>
              <a:t>,</a:t>
            </a:r>
            <a:r>
              <a:rPr lang="en-US" sz="1600">
                <a:solidFill>
                  <a:srgbClr val="FFFF99"/>
                </a:solidFill>
              </a:rPr>
              <a:t> </a:t>
            </a:r>
            <a:r>
              <a:rPr lang="ro-RO" sz="1600">
                <a:solidFill>
                  <a:srgbClr val="FFFF99"/>
                </a:solidFill>
              </a:rPr>
              <a:t>www.arteplasticecj.ro</a:t>
            </a:r>
            <a:endParaRPr lang="en-US" sz="1600">
              <a:solidFill>
                <a:srgbClr val="FFFF99"/>
              </a:solidFill>
            </a:endParaRPr>
          </a:p>
        </p:txBody>
      </p:sp>
      <p:pic>
        <p:nvPicPr>
          <p:cNvPr id="45060" name="Picture 3" descr="DSC_0066.JPG"/>
          <p:cNvPicPr>
            <a:picLocks noChangeAspect="1"/>
          </p:cNvPicPr>
          <p:nvPr/>
        </p:nvPicPr>
        <p:blipFill>
          <a:blip r:embed="rId4"/>
          <a:srcRect/>
          <a:stretch>
            <a:fillRect/>
          </a:stretch>
        </p:blipFill>
        <p:spPr bwMode="auto">
          <a:xfrm>
            <a:off x="0" y="0"/>
            <a:ext cx="4606925" cy="3071813"/>
          </a:xfrm>
          <a:prstGeom prst="rect">
            <a:avLst/>
          </a:prstGeom>
          <a:noFill/>
          <a:ln w="9525">
            <a:noFill/>
            <a:miter lim="800000"/>
            <a:headEnd/>
            <a:tailEnd/>
          </a:ln>
        </p:spPr>
      </p:pic>
      <p:pic>
        <p:nvPicPr>
          <p:cNvPr id="45061" name="Picture 4" descr="DSC_0062.JPG"/>
          <p:cNvPicPr>
            <a:picLocks noChangeAspect="1"/>
          </p:cNvPicPr>
          <p:nvPr/>
        </p:nvPicPr>
        <p:blipFill>
          <a:blip r:embed="rId5"/>
          <a:srcRect/>
          <a:stretch>
            <a:fillRect/>
          </a:stretch>
        </p:blipFill>
        <p:spPr bwMode="auto">
          <a:xfrm>
            <a:off x="0" y="3286125"/>
            <a:ext cx="5357813" cy="3571875"/>
          </a:xfrm>
          <a:prstGeom prst="rect">
            <a:avLst/>
          </a:prstGeom>
          <a:noFill/>
          <a:ln w="9525">
            <a:noFill/>
            <a:miter lim="800000"/>
            <a:headEnd/>
            <a:tailEnd/>
          </a:ln>
        </p:spPr>
      </p:pic>
      <p:pic>
        <p:nvPicPr>
          <p:cNvPr id="45062" name="Picture 5" descr="DSC_0070.JPG"/>
          <p:cNvPicPr>
            <a:picLocks noChangeAspect="1"/>
          </p:cNvPicPr>
          <p:nvPr/>
        </p:nvPicPr>
        <p:blipFill>
          <a:blip r:embed="rId6"/>
          <a:srcRect/>
          <a:stretch>
            <a:fillRect/>
          </a:stretch>
        </p:blipFill>
        <p:spPr bwMode="auto">
          <a:xfrm>
            <a:off x="4786313" y="3857625"/>
            <a:ext cx="4286250" cy="3000375"/>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DSC08670"/>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500063"/>
            <a:ext cx="7758113" cy="5626100"/>
          </a:xfrm>
        </p:spPr>
        <p:txBody>
          <a:bodyPr>
            <a:normAutofit fontScale="92500"/>
          </a:bodyPr>
          <a:lstStyle/>
          <a:p>
            <a:pPr marL="420624" indent="-384048" eaLnBrk="1" fontAlgn="auto" hangingPunct="1">
              <a:spcAft>
                <a:spcPts val="0"/>
              </a:spcAft>
              <a:buFont typeface="Wingdings 2"/>
              <a:buNone/>
              <a:defRPr/>
            </a:pPr>
            <a:r>
              <a:rPr lang="en-US" b="1" dirty="0" smtClean="0"/>
              <a:t>       </a:t>
            </a:r>
            <a:r>
              <a:rPr lang="en-US" dirty="0" smtClean="0"/>
              <a:t>Our school promotes principles like tolerance, freedom, respect, professionalism, responsibility and team spirit.  </a:t>
            </a:r>
          </a:p>
          <a:p>
            <a:pPr marL="420624" indent="-384048" eaLnBrk="1" fontAlgn="auto" hangingPunct="1">
              <a:spcAft>
                <a:spcPts val="0"/>
              </a:spcAft>
              <a:buFont typeface="Wingdings 2"/>
              <a:buNone/>
              <a:defRPr/>
            </a:pPr>
            <a:r>
              <a:rPr lang="en-US" dirty="0" smtClean="0"/>
              <a:t>        It focuses on:</a:t>
            </a:r>
          </a:p>
          <a:p>
            <a:pPr marL="420624" indent="-384048" eaLnBrk="1" fontAlgn="auto" hangingPunct="1">
              <a:spcAft>
                <a:spcPts val="0"/>
              </a:spcAft>
              <a:buFont typeface="Wingdings 2"/>
              <a:buNone/>
              <a:defRPr/>
            </a:pPr>
            <a:r>
              <a:rPr lang="en-US" dirty="0" smtClean="0"/>
              <a:t>       - identifying and forming future visual artists in an educational environment based on encouraging and supporting the originality and the artistic vision of the students. </a:t>
            </a:r>
          </a:p>
          <a:p>
            <a:pPr marL="420624" indent="-384048" eaLnBrk="1" fontAlgn="auto" hangingPunct="1">
              <a:spcAft>
                <a:spcPts val="0"/>
              </a:spcAft>
              <a:buFont typeface="Wingdings 2"/>
              <a:buNone/>
              <a:defRPr/>
            </a:pPr>
            <a:r>
              <a:rPr lang="en-US" dirty="0" smtClean="0"/>
              <a:t>      - promoting the students’ skills and talents and getting them involved in the local, national, and international communities through  a variety of events and  exhibitions.  </a:t>
            </a:r>
          </a:p>
          <a:p>
            <a:pPr marL="420624" indent="-384048" eaLnBrk="1" fontAlgn="auto" hangingPunct="1">
              <a:spcAft>
                <a:spcPts val="0"/>
              </a:spcAft>
              <a:buFont typeface="Wingdings 2"/>
              <a:buNone/>
              <a:defRPr/>
            </a:pPr>
            <a:endParaRPr lang="en-US" dirty="0"/>
          </a:p>
        </p:txBody>
      </p:sp>
    </p:spTree>
  </p:cSld>
  <p:clrMapOvr>
    <a:masterClrMapping/>
  </p:clrMapOvr>
  <p:transition spd="med" advClick="0" advTm="7000">
    <p:push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DSC08671"/>
          <p:cNvPicPr>
            <a:picLocks noChangeAspect="1" noChangeArrowheads="1"/>
          </p:cNvPicPr>
          <p:nvPr/>
        </p:nvPicPr>
        <p:blipFill>
          <a:blip r:embed="rId3"/>
          <a:srcRect/>
          <a:stretch>
            <a:fillRect/>
          </a:stretch>
        </p:blipFill>
        <p:spPr bwMode="auto">
          <a:xfrm>
            <a:off x="0" y="482600"/>
            <a:ext cx="8501063" cy="6375400"/>
          </a:xfrm>
          <a:prstGeom prst="rect">
            <a:avLst/>
          </a:prstGeom>
          <a:noFill/>
          <a:ln w="9525">
            <a:noFill/>
            <a:miter lim="800000"/>
            <a:headEnd/>
            <a:tailEnd/>
          </a:ln>
        </p:spPr>
      </p:pic>
      <p:pic>
        <p:nvPicPr>
          <p:cNvPr id="47107" name="Picture 3" descr="DSC_0069.JPG"/>
          <p:cNvPicPr>
            <a:picLocks noChangeAspect="1"/>
          </p:cNvPicPr>
          <p:nvPr/>
        </p:nvPicPr>
        <p:blipFill>
          <a:blip r:embed="rId4"/>
          <a:srcRect/>
          <a:stretch>
            <a:fillRect/>
          </a:stretch>
        </p:blipFill>
        <p:spPr bwMode="auto">
          <a:xfrm>
            <a:off x="4857750" y="0"/>
            <a:ext cx="4286250" cy="28575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HPIM1516"/>
          <p:cNvPicPr>
            <a:picLocks noChangeAspect="1" noChangeArrowheads="1"/>
          </p:cNvPicPr>
          <p:nvPr/>
        </p:nvPicPr>
        <p:blipFill>
          <a:blip r:embed="rId3"/>
          <a:srcRect/>
          <a:stretch>
            <a:fillRect/>
          </a:stretch>
        </p:blipFill>
        <p:spPr bwMode="auto">
          <a:xfrm>
            <a:off x="214313" y="571500"/>
            <a:ext cx="4067175" cy="5572125"/>
          </a:xfrm>
          <a:prstGeom prst="rect">
            <a:avLst/>
          </a:prstGeom>
          <a:noFill/>
          <a:ln w="9525">
            <a:noFill/>
            <a:miter lim="800000"/>
            <a:headEnd/>
            <a:tailEnd/>
          </a:ln>
        </p:spPr>
      </p:pic>
      <p:pic>
        <p:nvPicPr>
          <p:cNvPr id="48131" name="Picture 4" descr="HPIM1520"/>
          <p:cNvPicPr>
            <a:picLocks noChangeAspect="1" noChangeArrowheads="1"/>
          </p:cNvPicPr>
          <p:nvPr/>
        </p:nvPicPr>
        <p:blipFill>
          <a:blip r:embed="rId4">
            <a:lum bright="12000" contrast="12000"/>
          </a:blip>
          <a:srcRect/>
          <a:stretch>
            <a:fillRect/>
          </a:stretch>
        </p:blipFill>
        <p:spPr bwMode="auto">
          <a:xfrm>
            <a:off x="4500563" y="571500"/>
            <a:ext cx="4318000" cy="5572125"/>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HPIM1535"/>
          <p:cNvPicPr>
            <a:picLocks noChangeAspect="1" noChangeArrowheads="1"/>
          </p:cNvPicPr>
          <p:nvPr/>
        </p:nvPicPr>
        <p:blipFill>
          <a:blip r:embed="rId3"/>
          <a:srcRect/>
          <a:stretch>
            <a:fillRect/>
          </a:stretch>
        </p:blipFill>
        <p:spPr bwMode="auto">
          <a:xfrm>
            <a:off x="0" y="0"/>
            <a:ext cx="9144000" cy="6950075"/>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HPIM1542"/>
          <p:cNvPicPr>
            <a:picLocks noChangeAspect="1" noChangeArrowheads="1"/>
          </p:cNvPicPr>
          <p:nvPr/>
        </p:nvPicPr>
        <p:blipFill>
          <a:blip r:embed="rId3"/>
          <a:srcRect/>
          <a:stretch>
            <a:fillRect/>
          </a:stretch>
        </p:blipFill>
        <p:spPr bwMode="auto">
          <a:xfrm>
            <a:off x="428625" y="500063"/>
            <a:ext cx="4135438" cy="5357812"/>
          </a:xfrm>
          <a:prstGeom prst="rect">
            <a:avLst/>
          </a:prstGeom>
          <a:noFill/>
          <a:ln w="9525">
            <a:noFill/>
            <a:miter lim="800000"/>
            <a:headEnd/>
            <a:tailEnd/>
          </a:ln>
        </p:spPr>
      </p:pic>
      <p:pic>
        <p:nvPicPr>
          <p:cNvPr id="50179" name="Picture 4" descr="HPIM1543"/>
          <p:cNvPicPr>
            <a:picLocks noChangeAspect="1" noChangeArrowheads="1"/>
          </p:cNvPicPr>
          <p:nvPr/>
        </p:nvPicPr>
        <p:blipFill>
          <a:blip r:embed="rId4">
            <a:lum bright="6000" contrast="12000"/>
          </a:blip>
          <a:srcRect/>
          <a:stretch>
            <a:fillRect/>
          </a:stretch>
        </p:blipFill>
        <p:spPr bwMode="auto">
          <a:xfrm>
            <a:off x="5000625" y="500063"/>
            <a:ext cx="3846513" cy="5286375"/>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DSC_9438.JPG"/>
          <p:cNvPicPr>
            <a:picLocks noChangeAspect="1"/>
          </p:cNvPicPr>
          <p:nvPr/>
        </p:nvPicPr>
        <p:blipFill>
          <a:blip r:embed="rId2"/>
          <a:srcRect/>
          <a:stretch>
            <a:fillRect/>
          </a:stretch>
        </p:blipFill>
        <p:spPr bwMode="auto">
          <a:xfrm>
            <a:off x="0" y="0"/>
            <a:ext cx="4587875" cy="6858000"/>
          </a:xfrm>
          <a:prstGeom prst="rect">
            <a:avLst/>
          </a:prstGeom>
          <a:noFill/>
          <a:ln w="9525">
            <a:noFill/>
            <a:miter lim="800000"/>
            <a:headEnd/>
            <a:tailEnd/>
          </a:ln>
        </p:spPr>
      </p:pic>
      <p:pic>
        <p:nvPicPr>
          <p:cNvPr id="51203" name="Picture 3" descr="DSC_9413.JPG"/>
          <p:cNvPicPr>
            <a:picLocks noChangeAspect="1"/>
          </p:cNvPicPr>
          <p:nvPr/>
        </p:nvPicPr>
        <p:blipFill>
          <a:blip r:embed="rId3"/>
          <a:srcRect/>
          <a:stretch>
            <a:fillRect/>
          </a:stretch>
        </p:blipFill>
        <p:spPr bwMode="auto">
          <a:xfrm>
            <a:off x="4724400" y="0"/>
            <a:ext cx="4419600" cy="68580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26557_347201185360519_1309982837_n.jpg"/>
          <p:cNvPicPr>
            <a:picLocks noChangeAspect="1"/>
          </p:cNvPicPr>
          <p:nvPr/>
        </p:nvPicPr>
        <p:blipFill>
          <a:blip r:embed="rId2"/>
          <a:stretch>
            <a:fillRect/>
          </a:stretch>
        </p:blipFill>
        <p:spPr>
          <a:xfrm>
            <a:off x="0" y="714375"/>
            <a:ext cx="4929188" cy="4429125"/>
          </a:xfrm>
          <a:prstGeom prst="rect">
            <a:avLst/>
          </a:prstGeom>
          <a:ln>
            <a:noFill/>
          </a:ln>
          <a:effectLst>
            <a:outerShdw blurRad="292100" dist="139700" dir="2700000" algn="tl" rotWithShape="0">
              <a:srgbClr val="333333">
                <a:alpha val="65000"/>
              </a:srgbClr>
            </a:outerShdw>
          </a:effectLst>
        </p:spPr>
      </p:pic>
      <p:pic>
        <p:nvPicPr>
          <p:cNvPr id="3" name="Picture 2" descr="557303_347201208693850_1820706541_n.jpg"/>
          <p:cNvPicPr>
            <a:picLocks noChangeAspect="1"/>
          </p:cNvPicPr>
          <p:nvPr/>
        </p:nvPicPr>
        <p:blipFill>
          <a:blip r:embed="rId3"/>
          <a:stretch>
            <a:fillRect/>
          </a:stretch>
        </p:blipFill>
        <p:spPr>
          <a:xfrm>
            <a:off x="4191000" y="2786063"/>
            <a:ext cx="4953000" cy="37147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7000">
    <p:push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SC_0039.JPG"/>
          <p:cNvPicPr>
            <a:picLocks noChangeAspect="1"/>
          </p:cNvPicPr>
          <p:nvPr/>
        </p:nvPicPr>
        <p:blipFill>
          <a:blip r:embed="rId2"/>
          <a:srcRect/>
          <a:stretch>
            <a:fillRect/>
          </a:stretch>
        </p:blipFill>
        <p:spPr bwMode="auto">
          <a:xfrm>
            <a:off x="3500438" y="0"/>
            <a:ext cx="1819275" cy="4876800"/>
          </a:xfrm>
          <a:prstGeom prst="rect">
            <a:avLst/>
          </a:prstGeom>
          <a:noFill/>
          <a:ln w="9525">
            <a:noFill/>
            <a:miter lim="800000"/>
            <a:headEnd/>
            <a:tailEnd/>
          </a:ln>
        </p:spPr>
      </p:pic>
      <p:pic>
        <p:nvPicPr>
          <p:cNvPr id="53251" name="Picture 3" descr="DSC_0041.JPG"/>
          <p:cNvPicPr>
            <a:picLocks noChangeAspect="1"/>
          </p:cNvPicPr>
          <p:nvPr/>
        </p:nvPicPr>
        <p:blipFill>
          <a:blip r:embed="rId3"/>
          <a:srcRect/>
          <a:stretch>
            <a:fillRect/>
          </a:stretch>
        </p:blipFill>
        <p:spPr bwMode="auto">
          <a:xfrm>
            <a:off x="285750" y="1285875"/>
            <a:ext cx="3238500" cy="4876800"/>
          </a:xfrm>
          <a:prstGeom prst="rect">
            <a:avLst/>
          </a:prstGeom>
          <a:noFill/>
          <a:ln w="9525">
            <a:noFill/>
            <a:miter lim="800000"/>
            <a:headEnd/>
            <a:tailEnd/>
          </a:ln>
        </p:spPr>
      </p:pic>
      <p:pic>
        <p:nvPicPr>
          <p:cNvPr id="53252" name="Picture 5" descr="DSC_0035.JPG"/>
          <p:cNvPicPr>
            <a:picLocks noChangeAspect="1"/>
          </p:cNvPicPr>
          <p:nvPr/>
        </p:nvPicPr>
        <p:blipFill>
          <a:blip r:embed="rId4"/>
          <a:srcRect/>
          <a:stretch>
            <a:fillRect/>
          </a:stretch>
        </p:blipFill>
        <p:spPr bwMode="auto">
          <a:xfrm>
            <a:off x="4500563" y="4143375"/>
            <a:ext cx="3525837" cy="2344738"/>
          </a:xfrm>
          <a:prstGeom prst="rect">
            <a:avLst/>
          </a:prstGeom>
          <a:noFill/>
          <a:ln w="9525">
            <a:noFill/>
            <a:miter lim="800000"/>
            <a:headEnd/>
            <a:tailEnd/>
          </a:ln>
        </p:spPr>
      </p:pic>
      <p:pic>
        <p:nvPicPr>
          <p:cNvPr id="53253" name="Picture 6" descr="DSC_0030.JPG"/>
          <p:cNvPicPr>
            <a:picLocks noChangeAspect="1"/>
          </p:cNvPicPr>
          <p:nvPr/>
        </p:nvPicPr>
        <p:blipFill>
          <a:blip r:embed="rId5"/>
          <a:srcRect/>
          <a:stretch>
            <a:fillRect/>
          </a:stretch>
        </p:blipFill>
        <p:spPr bwMode="auto">
          <a:xfrm>
            <a:off x="5548313" y="1214438"/>
            <a:ext cx="3595687" cy="2390775"/>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DSC_9402.JPG"/>
          <p:cNvPicPr>
            <a:picLocks noChangeAspect="1"/>
          </p:cNvPicPr>
          <p:nvPr/>
        </p:nvPicPr>
        <p:blipFill>
          <a:blip r:embed="rId2"/>
          <a:srcRect/>
          <a:stretch>
            <a:fillRect/>
          </a:stretch>
        </p:blipFill>
        <p:spPr bwMode="auto">
          <a:xfrm>
            <a:off x="273050" y="0"/>
            <a:ext cx="8597900" cy="68580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5" descr="DSC_9406.JPG"/>
          <p:cNvPicPr>
            <a:picLocks noGrp="1" noChangeAspect="1"/>
          </p:cNvPicPr>
          <p:nvPr>
            <p:ph sz="half" idx="1"/>
          </p:nvPr>
        </p:nvPicPr>
        <p:blipFill>
          <a:blip r:embed="rId2"/>
          <a:srcRect/>
          <a:stretch>
            <a:fillRect/>
          </a:stretch>
        </p:blipFill>
        <p:spPr>
          <a:xfrm>
            <a:off x="0" y="1357313"/>
            <a:ext cx="2074863" cy="4525962"/>
          </a:xfrm>
        </p:spPr>
      </p:pic>
      <p:pic>
        <p:nvPicPr>
          <p:cNvPr id="55299" name="Content Placeholder 6" descr="DSC_9437.JPG"/>
          <p:cNvPicPr>
            <a:picLocks noGrp="1" noChangeAspect="1"/>
          </p:cNvPicPr>
          <p:nvPr>
            <p:ph sz="half" idx="2"/>
          </p:nvPr>
        </p:nvPicPr>
        <p:blipFill>
          <a:blip r:embed="rId3"/>
          <a:srcRect/>
          <a:stretch>
            <a:fillRect/>
          </a:stretch>
        </p:blipFill>
        <p:spPr>
          <a:xfrm>
            <a:off x="2286000" y="1643063"/>
            <a:ext cx="1277938" cy="4786312"/>
          </a:xfrm>
        </p:spPr>
      </p:pic>
      <p:pic>
        <p:nvPicPr>
          <p:cNvPr id="55300" name="Picture 7" descr="DSC_9407.JPG"/>
          <p:cNvPicPr>
            <a:picLocks noChangeAspect="1"/>
          </p:cNvPicPr>
          <p:nvPr/>
        </p:nvPicPr>
        <p:blipFill>
          <a:blip r:embed="rId4"/>
          <a:srcRect/>
          <a:stretch>
            <a:fillRect/>
          </a:stretch>
        </p:blipFill>
        <p:spPr bwMode="auto">
          <a:xfrm>
            <a:off x="6440488" y="1643063"/>
            <a:ext cx="2703512" cy="4572000"/>
          </a:xfrm>
          <a:prstGeom prst="rect">
            <a:avLst/>
          </a:prstGeom>
          <a:noFill/>
          <a:ln w="9525">
            <a:noFill/>
            <a:miter lim="800000"/>
            <a:headEnd/>
            <a:tailEnd/>
          </a:ln>
        </p:spPr>
      </p:pic>
      <p:pic>
        <p:nvPicPr>
          <p:cNvPr id="55301" name="Picture 8" descr="DSC_9416.JPG"/>
          <p:cNvPicPr>
            <a:picLocks noChangeAspect="1"/>
          </p:cNvPicPr>
          <p:nvPr/>
        </p:nvPicPr>
        <p:blipFill>
          <a:blip r:embed="rId5"/>
          <a:srcRect/>
          <a:stretch>
            <a:fillRect/>
          </a:stretch>
        </p:blipFill>
        <p:spPr bwMode="auto">
          <a:xfrm>
            <a:off x="3714750" y="357188"/>
            <a:ext cx="2500313" cy="542925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DSCF263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normAutofit/>
          </a:bodyPr>
          <a:lstStyle/>
          <a:p>
            <a:pPr eaLnBrk="1" fontAlgn="auto" hangingPunct="1">
              <a:spcAft>
                <a:spcPts val="0"/>
              </a:spcAft>
              <a:defRPr/>
            </a:pPr>
            <a:r>
              <a:rPr lang="en-US" dirty="0" smtClean="0"/>
              <a:t>School</a:t>
            </a:r>
            <a:r>
              <a:rPr lang="en-US" sz="4800" dirty="0" smtClean="0">
                <a:solidFill>
                  <a:schemeClr val="bg1">
                    <a:lumMod val="85000"/>
                  </a:schemeClr>
                </a:solidFill>
              </a:rPr>
              <a:t> </a:t>
            </a:r>
            <a:r>
              <a:rPr lang="en-US" dirty="0" smtClean="0"/>
              <a:t>facilities</a:t>
            </a:r>
            <a:endParaRPr lang="ro-RO" sz="4800" dirty="0" smtClean="0">
              <a:solidFill>
                <a:schemeClr val="bg1">
                  <a:lumMod val="85000"/>
                </a:schemeClr>
              </a:solidFill>
            </a:endParaRPr>
          </a:p>
        </p:txBody>
      </p:sp>
      <p:sp>
        <p:nvSpPr>
          <p:cNvPr id="11267" name="Content Placeholder 3"/>
          <p:cNvSpPr>
            <a:spLocks noGrp="1"/>
          </p:cNvSpPr>
          <p:nvPr>
            <p:ph idx="4294967295"/>
          </p:nvPr>
        </p:nvSpPr>
        <p:spPr>
          <a:xfrm>
            <a:off x="457200" y="1600200"/>
            <a:ext cx="8186738" cy="4525963"/>
          </a:xfrm>
        </p:spPr>
        <p:txBody>
          <a:bodyPr/>
          <a:lstStyle/>
          <a:p>
            <a:pPr eaLnBrk="1" hangingPunct="1">
              <a:buFont typeface="Wingdings 2" pitchFamily="18" charset="2"/>
              <a:buNone/>
            </a:pPr>
            <a:r>
              <a:rPr lang="en-US" smtClean="0"/>
              <a:t>       In our high school  there are:</a:t>
            </a:r>
            <a:br>
              <a:rPr lang="en-US" smtClean="0"/>
            </a:br>
            <a:r>
              <a:rPr lang="en-US" smtClean="0"/>
              <a:t>- 20 classrooms for theoretical subjects</a:t>
            </a:r>
            <a:br>
              <a:rPr lang="en-US" smtClean="0"/>
            </a:br>
            <a:r>
              <a:rPr lang="en-US" smtClean="0"/>
              <a:t>- 19 workshops for fine arts</a:t>
            </a:r>
            <a:br>
              <a:rPr lang="en-US" smtClean="0"/>
            </a:br>
            <a:r>
              <a:rPr lang="en-US" smtClean="0"/>
              <a:t>- 1 librarie with more than 20.000 books</a:t>
            </a:r>
            <a:br>
              <a:rPr lang="en-US" smtClean="0"/>
            </a:br>
            <a:r>
              <a:rPr lang="en-US" smtClean="0"/>
              <a:t>- an exhibition hall</a:t>
            </a:r>
            <a:br>
              <a:rPr lang="en-US" smtClean="0"/>
            </a:br>
            <a:r>
              <a:rPr lang="en-US" smtClean="0"/>
              <a:t>-1 gym and 1 sport field</a:t>
            </a:r>
            <a:br>
              <a:rPr lang="en-US" smtClean="0"/>
            </a:br>
            <a:r>
              <a:rPr lang="en-US" smtClean="0"/>
              <a:t>- 3 IT classrooms (information technology classrooms)</a:t>
            </a:r>
            <a:br>
              <a:rPr lang="en-US" smtClean="0"/>
            </a:br>
            <a:r>
              <a:rPr lang="en-US" smtClean="0"/>
              <a:t>- 1 medical  lab</a:t>
            </a:r>
            <a:br>
              <a:rPr lang="en-US" smtClean="0"/>
            </a:br>
            <a:r>
              <a:rPr lang="en-US" smtClean="0"/>
              <a:t>- a psychological  room</a:t>
            </a:r>
          </a:p>
        </p:txBody>
      </p:sp>
    </p:spTree>
  </p:cSld>
  <p:clrMapOvr>
    <a:masterClrMapping/>
  </p:clrMapOvr>
  <p:transition spd="med" advClick="0" advTm="7000">
    <p:push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3189.JPG"/>
          <p:cNvPicPr>
            <a:picLocks noChangeAspect="1"/>
          </p:cNvPicPr>
          <p:nvPr/>
        </p:nvPicPr>
        <p:blipFill>
          <a:blip r:embed="rId2"/>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7000">
    <p:push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4"/>
          <p:cNvSpPr>
            <a:spLocks noGrp="1" noChangeArrowheads="1"/>
          </p:cNvSpPr>
          <p:nvPr>
            <p:ph type="title"/>
          </p:nvPr>
        </p:nvSpPr>
        <p:spPr/>
        <p:txBody>
          <a:bodyPr>
            <a:normAutofit fontScale="90000"/>
          </a:bodyPr>
          <a:lstStyle/>
          <a:p>
            <a:pPr eaLnBrk="1" hangingPunct="1">
              <a:defRPr/>
            </a:pPr>
            <a:r>
              <a:rPr lang="en-US" sz="3000" smtClean="0">
                <a:solidFill>
                  <a:srgbClr val="FFFF00"/>
                </a:solidFill>
              </a:rPr>
              <a:t>Festivals, projects and extracurricular activities</a:t>
            </a:r>
            <a:br>
              <a:rPr lang="en-US" sz="3000" smtClean="0">
                <a:solidFill>
                  <a:srgbClr val="FFFF00"/>
                </a:solidFill>
              </a:rPr>
            </a:br>
            <a:r>
              <a:rPr lang="en-US" sz="3000" smtClean="0">
                <a:solidFill>
                  <a:srgbClr val="FFFF00"/>
                </a:solidFill>
              </a:rPr>
              <a:t/>
            </a:r>
            <a:br>
              <a:rPr lang="en-US" sz="3000" smtClean="0">
                <a:solidFill>
                  <a:srgbClr val="FFFF00"/>
                </a:solidFill>
              </a:rPr>
            </a:br>
            <a:r>
              <a:rPr lang="en-US" sz="3200" smtClean="0"/>
              <a:t>“</a:t>
            </a:r>
            <a:r>
              <a:rPr lang="en-US" sz="2800" smtClean="0"/>
              <a:t>Ladea” School Festival</a:t>
            </a:r>
            <a:endParaRPr lang="ro-RO" sz="2800" smtClean="0">
              <a:solidFill>
                <a:srgbClr val="000000"/>
              </a:solidFill>
            </a:endParaRPr>
          </a:p>
        </p:txBody>
      </p:sp>
      <p:sp>
        <p:nvSpPr>
          <p:cNvPr id="58371" name="Rectangle 5"/>
          <p:cNvSpPr>
            <a:spLocks noGrp="1" noChangeArrowheads="1"/>
          </p:cNvSpPr>
          <p:nvPr>
            <p:ph idx="1"/>
          </p:nvPr>
        </p:nvSpPr>
        <p:spPr>
          <a:xfrm>
            <a:off x="0" y="1600200"/>
            <a:ext cx="9144000" cy="4525963"/>
          </a:xfrm>
        </p:spPr>
        <p:txBody>
          <a:bodyPr/>
          <a:lstStyle/>
          <a:p>
            <a:pPr eaLnBrk="1" hangingPunct="1">
              <a:buFontTx/>
              <a:buNone/>
            </a:pPr>
            <a:r>
              <a:rPr lang="en-US" smtClean="0">
                <a:solidFill>
                  <a:srgbClr val="000000"/>
                </a:solidFill>
              </a:rPr>
              <a:t>   </a:t>
            </a:r>
            <a:r>
              <a:rPr lang="en-US" sz="2800" smtClean="0"/>
              <a:t>The spiritual master of our school is the great sculptor Romulus Ladea. In his honor and memory, every year in May, our high school organizes a small sculpture festival which has his name. This festival, together with the creative experiment opened to all the children from Cluj and all county of Romania, emphasizes the methodical preoccupations of the teachers, regarding the improvement of the artistic language. </a:t>
            </a:r>
            <a:endParaRPr lang="en-US" sz="2800" smtClean="0">
              <a:solidFill>
                <a:srgbClr val="000000"/>
              </a:solidFill>
            </a:endParaRPr>
          </a:p>
        </p:txBody>
      </p:sp>
    </p:spTree>
  </p:cSld>
  <p:clrMapOvr>
    <a:masterClrMapping/>
  </p:clrMapOvr>
  <p:transition spd="med" advClick="0" advTm="7000">
    <p:push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DSCF2787"/>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DSCF2792"/>
          <p:cNvPicPr>
            <a:picLocks noChangeAspect="1" noChangeArrowheads="1"/>
          </p:cNvPicPr>
          <p:nvPr/>
        </p:nvPicPr>
        <p:blipFill>
          <a:blip r:embed="rId3"/>
          <a:srcRect/>
          <a:stretch>
            <a:fillRect/>
          </a:stretch>
        </p:blipFill>
        <p:spPr bwMode="auto">
          <a:xfrm>
            <a:off x="4286250" y="785813"/>
            <a:ext cx="4554538" cy="5786437"/>
          </a:xfrm>
          <a:prstGeom prst="rect">
            <a:avLst/>
          </a:prstGeom>
          <a:noFill/>
          <a:ln w="9525">
            <a:noFill/>
            <a:miter lim="800000"/>
            <a:headEnd/>
            <a:tailEnd/>
          </a:ln>
        </p:spPr>
      </p:pic>
      <p:pic>
        <p:nvPicPr>
          <p:cNvPr id="60419" name="Picture 2" descr="DSCF3079"/>
          <p:cNvPicPr>
            <a:picLocks noChangeAspect="1" noChangeArrowheads="1"/>
          </p:cNvPicPr>
          <p:nvPr/>
        </p:nvPicPr>
        <p:blipFill>
          <a:blip r:embed="rId4"/>
          <a:srcRect/>
          <a:stretch>
            <a:fillRect/>
          </a:stretch>
        </p:blipFill>
        <p:spPr bwMode="auto">
          <a:xfrm>
            <a:off x="0" y="0"/>
            <a:ext cx="4232275" cy="5643563"/>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endParaRPr lang="en-US" smtClean="0"/>
          </a:p>
        </p:txBody>
      </p:sp>
      <p:pic>
        <p:nvPicPr>
          <p:cNvPr id="61443" name="Content Placeholder 6" descr="DSC_0661.JPG"/>
          <p:cNvPicPr>
            <a:picLocks noGrp="1" noChangeAspect="1"/>
          </p:cNvPicPr>
          <p:nvPr>
            <p:ph sz="half" idx="1"/>
          </p:nvPr>
        </p:nvPicPr>
        <p:blipFill>
          <a:blip r:embed="rId2"/>
          <a:srcRect/>
          <a:stretch>
            <a:fillRect/>
          </a:stretch>
        </p:blipFill>
        <p:spPr>
          <a:xfrm>
            <a:off x="-123825" y="0"/>
            <a:ext cx="9267825" cy="6858000"/>
          </a:xfrm>
        </p:spPr>
      </p:pic>
    </p:spTree>
  </p:cSld>
  <p:clrMapOvr>
    <a:masterClrMapping/>
  </p:clrMapOvr>
  <p:transition spd="med" advClick="0" advTm="7000">
    <p:push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DSCF3054"/>
          <p:cNvPicPr>
            <a:picLocks noChangeAspect="1" noChangeArrowheads="1"/>
          </p:cNvPicPr>
          <p:nvPr/>
        </p:nvPicPr>
        <p:blipFill>
          <a:blip r:embed="rId3"/>
          <a:srcRect/>
          <a:stretch>
            <a:fillRect/>
          </a:stretch>
        </p:blipFill>
        <p:spPr bwMode="auto">
          <a:xfrm>
            <a:off x="0" y="0"/>
            <a:ext cx="5143500" cy="6858000"/>
          </a:xfrm>
          <a:prstGeom prst="rect">
            <a:avLst/>
          </a:prstGeom>
          <a:noFill/>
          <a:ln w="9525">
            <a:noFill/>
            <a:miter lim="800000"/>
            <a:headEnd/>
            <a:tailEnd/>
          </a:ln>
        </p:spPr>
      </p:pic>
      <p:pic>
        <p:nvPicPr>
          <p:cNvPr id="62467" name="Picture 2" descr="DSCF3056"/>
          <p:cNvPicPr>
            <a:picLocks noChangeAspect="1" noChangeArrowheads="1"/>
          </p:cNvPicPr>
          <p:nvPr/>
        </p:nvPicPr>
        <p:blipFill>
          <a:blip r:embed="rId4"/>
          <a:srcRect/>
          <a:stretch>
            <a:fillRect/>
          </a:stretch>
        </p:blipFill>
        <p:spPr bwMode="auto">
          <a:xfrm>
            <a:off x="3998913" y="0"/>
            <a:ext cx="5145087" cy="68580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SCF305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SCF3067"/>
          <p:cNvPicPr>
            <a:picLocks noChangeAspect="1" noChangeArrowheads="1"/>
          </p:cNvPicPr>
          <p:nvPr/>
        </p:nvPicPr>
        <p:blipFill>
          <a:blip r:embed="rId3"/>
          <a:srcRect/>
          <a:stretch>
            <a:fillRect/>
          </a:stretch>
        </p:blipFill>
        <p:spPr bwMode="auto">
          <a:xfrm>
            <a:off x="4000500" y="0"/>
            <a:ext cx="5143500" cy="6858000"/>
          </a:xfrm>
          <a:prstGeom prst="rect">
            <a:avLst/>
          </a:prstGeom>
          <a:noFill/>
          <a:ln w="9525">
            <a:noFill/>
            <a:miter lim="800000"/>
            <a:headEnd/>
            <a:tailEnd/>
          </a:ln>
        </p:spPr>
      </p:pic>
      <p:pic>
        <p:nvPicPr>
          <p:cNvPr id="64515" name="Picture 2" descr="DSCF3089"/>
          <p:cNvPicPr>
            <a:picLocks noChangeAspect="1" noChangeArrowheads="1"/>
          </p:cNvPicPr>
          <p:nvPr/>
        </p:nvPicPr>
        <p:blipFill>
          <a:blip r:embed="rId4"/>
          <a:srcRect/>
          <a:stretch>
            <a:fillRect/>
          </a:stretch>
        </p:blipFill>
        <p:spPr bwMode="auto">
          <a:xfrm>
            <a:off x="0" y="571500"/>
            <a:ext cx="3929063" cy="5857875"/>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DSCF316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390889_288777614491060_156296024_n.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6563" name="Content Placeholder 5"/>
          <p:cNvSpPr>
            <a:spLocks noGrp="1"/>
          </p:cNvSpPr>
          <p:nvPr>
            <p:ph idx="1"/>
          </p:nvPr>
        </p:nvSpPr>
        <p:spPr>
          <a:xfrm>
            <a:off x="539750" y="188913"/>
            <a:ext cx="7920038" cy="1439862"/>
          </a:xfrm>
        </p:spPr>
        <p:txBody>
          <a:bodyPr/>
          <a:lstStyle/>
          <a:p>
            <a:pPr>
              <a:buFont typeface="Wingdings 2" pitchFamily="18" charset="2"/>
              <a:buNone/>
            </a:pPr>
            <a:r>
              <a:rPr lang="en-US" smtClean="0"/>
              <a:t>Project “The Wall as a Window” – urban stories –</a:t>
            </a:r>
          </a:p>
          <a:p>
            <a:pPr>
              <a:buFont typeface="Wingdings 2" pitchFamily="18" charset="2"/>
              <a:buNone/>
            </a:pPr>
            <a:r>
              <a:rPr lang="en-US" smtClean="0"/>
              <a:t>The stories of the city painted by the students</a:t>
            </a:r>
          </a:p>
          <a:p>
            <a:pPr>
              <a:buFont typeface="Wingdings 2" pitchFamily="18" charset="2"/>
              <a:buNone/>
            </a:pPr>
            <a:endParaRPr lang="en-US" smtClean="0"/>
          </a:p>
          <a:p>
            <a:pPr>
              <a:buFont typeface="Wingdings 2" pitchFamily="18" charset="2"/>
              <a:buNone/>
            </a:pPr>
            <a:endParaRPr lang="en-US" smtClean="0"/>
          </a:p>
        </p:txBody>
      </p:sp>
    </p:spTree>
  </p:cSld>
  <p:clrMapOvr>
    <a:masterClrMapping/>
  </p:clrMapOvr>
  <p:transition spd="med" advClick="0" advTm="7000">
    <p:push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550997_347201162027188_1028474133_n.jpg"/>
          <p:cNvPicPr>
            <a:picLocks noChangeAspect="1"/>
          </p:cNvPicPr>
          <p:nvPr/>
        </p:nvPicPr>
        <p:blipFill>
          <a:blip r:embed="rId3"/>
          <a:srcRect/>
          <a:stretch>
            <a:fillRect/>
          </a:stretch>
        </p:blipFill>
        <p:spPr bwMode="auto">
          <a:xfrm>
            <a:off x="4067175" y="260350"/>
            <a:ext cx="4714875" cy="6215063"/>
          </a:xfrm>
          <a:prstGeom prst="rect">
            <a:avLst/>
          </a:prstGeom>
          <a:noFill/>
          <a:ln w="9525">
            <a:noFill/>
            <a:miter lim="800000"/>
            <a:headEnd/>
            <a:tailEnd/>
          </a:ln>
        </p:spPr>
      </p:pic>
      <p:sp>
        <p:nvSpPr>
          <p:cNvPr id="12291" name="Text Box 4"/>
          <p:cNvSpPr txBox="1">
            <a:spLocks noChangeArrowheads="1"/>
          </p:cNvSpPr>
          <p:nvPr/>
        </p:nvSpPr>
        <p:spPr bwMode="auto">
          <a:xfrm>
            <a:off x="250825" y="260350"/>
            <a:ext cx="3744913" cy="6097588"/>
          </a:xfrm>
          <a:prstGeom prst="rect">
            <a:avLst/>
          </a:prstGeom>
          <a:noFill/>
          <a:ln w="9525">
            <a:noFill/>
            <a:miter lim="800000"/>
            <a:headEnd/>
            <a:tailEnd/>
          </a:ln>
        </p:spPr>
        <p:txBody>
          <a:bodyPr>
            <a:spAutoFit/>
          </a:bodyPr>
          <a:lstStyle/>
          <a:p>
            <a:r>
              <a:rPr lang="en-US" sz="2000" b="1">
                <a:latin typeface="Comic Sans MS" pitchFamily="66" charset="0"/>
              </a:rPr>
              <a:t>At high school we have only </a:t>
            </a:r>
          </a:p>
          <a:p>
            <a:r>
              <a:rPr lang="en-US" sz="2000" b="1">
                <a:latin typeface="Comic Sans MS" pitchFamily="66" charset="0"/>
              </a:rPr>
              <a:t>vocational arts classes like:</a:t>
            </a:r>
          </a:p>
          <a:p>
            <a:endParaRPr lang="en-US" sz="2000" b="1">
              <a:latin typeface="Comic Sans MS" pitchFamily="66" charset="0"/>
            </a:endParaRPr>
          </a:p>
          <a:p>
            <a:pPr>
              <a:buFontTx/>
              <a:buChar char="•"/>
            </a:pPr>
            <a:r>
              <a:rPr lang="en-US" sz="2000">
                <a:latin typeface="Comic Sans MS" pitchFamily="66" charset="0"/>
              </a:rPr>
              <a:t>Architecture, Industrial Design and Interior Design sections </a:t>
            </a:r>
          </a:p>
          <a:p>
            <a:pPr>
              <a:buFontTx/>
              <a:buChar char="•"/>
            </a:pPr>
            <a:endParaRPr lang="en-US" sz="2000">
              <a:latin typeface="Comic Sans MS" pitchFamily="66" charset="0"/>
            </a:endParaRPr>
          </a:p>
          <a:p>
            <a:pPr>
              <a:buFontTx/>
              <a:buChar char="•"/>
            </a:pPr>
            <a:r>
              <a:rPr lang="en-US" sz="2000">
                <a:latin typeface="Comic Sans MS" pitchFamily="66" charset="0"/>
              </a:rPr>
              <a:t>Fine and Decorative Arts section</a:t>
            </a:r>
          </a:p>
          <a:p>
            <a:r>
              <a:rPr lang="en-US" sz="2000">
                <a:latin typeface="Comic Sans MS" pitchFamily="66" charset="0"/>
              </a:rPr>
              <a:t>Easel painting</a:t>
            </a:r>
            <a:br>
              <a:rPr lang="en-US" sz="2000">
                <a:latin typeface="Comic Sans MS" pitchFamily="66" charset="0"/>
              </a:rPr>
            </a:br>
            <a:r>
              <a:rPr lang="en-US" sz="2000">
                <a:latin typeface="Comic Sans MS" pitchFamily="66" charset="0"/>
              </a:rPr>
              <a:t>- Graphics</a:t>
            </a:r>
            <a:br>
              <a:rPr lang="en-US" sz="2000">
                <a:latin typeface="Comic Sans MS" pitchFamily="66" charset="0"/>
              </a:rPr>
            </a:br>
            <a:r>
              <a:rPr lang="en-US" sz="2000">
                <a:latin typeface="Comic Sans MS" pitchFamily="66" charset="0"/>
              </a:rPr>
              <a:t>- Sculpture</a:t>
            </a:r>
            <a:br>
              <a:rPr lang="en-US" sz="2000">
                <a:latin typeface="Comic Sans MS" pitchFamily="66" charset="0"/>
              </a:rPr>
            </a:br>
            <a:r>
              <a:rPr lang="en-US" sz="2000">
                <a:latin typeface="Comic Sans MS" pitchFamily="66" charset="0"/>
              </a:rPr>
              <a:t>- Ceramics </a:t>
            </a:r>
            <a:br>
              <a:rPr lang="en-US" sz="2000">
                <a:latin typeface="Comic Sans MS" pitchFamily="66" charset="0"/>
              </a:rPr>
            </a:br>
            <a:r>
              <a:rPr lang="en-US" sz="2000">
                <a:latin typeface="Comic Sans MS" pitchFamily="66" charset="0"/>
              </a:rPr>
              <a:t>- Fashion design, textiles </a:t>
            </a:r>
            <a:br>
              <a:rPr lang="en-US" sz="2000">
                <a:latin typeface="Comic Sans MS" pitchFamily="66" charset="0"/>
              </a:rPr>
            </a:br>
            <a:r>
              <a:rPr lang="en-US" sz="2000">
                <a:latin typeface="Comic Sans MS" pitchFamily="66" charset="0"/>
              </a:rPr>
              <a:t>- Monumental painting (icons)</a:t>
            </a:r>
          </a:p>
          <a:p>
            <a:r>
              <a:rPr lang="en-US" sz="2000">
                <a:solidFill>
                  <a:srgbClr val="000000"/>
                </a:solidFill>
                <a:latin typeface="Comic Sans MS" pitchFamily="66" charset="0"/>
              </a:rPr>
              <a:t/>
            </a:r>
            <a:br>
              <a:rPr lang="en-US" sz="2000">
                <a:solidFill>
                  <a:srgbClr val="000000"/>
                </a:solidFill>
                <a:latin typeface="Comic Sans MS" pitchFamily="66" charset="0"/>
              </a:rPr>
            </a:br>
            <a:endParaRPr lang="en-US" sz="2000">
              <a:latin typeface="Comic Sans MS" pitchFamily="66" charset="0"/>
            </a:endParaRPr>
          </a:p>
          <a:p>
            <a:pPr>
              <a:buFontTx/>
              <a:buChar char="•"/>
            </a:pPr>
            <a:endParaRPr lang="en-US"/>
          </a:p>
          <a:p>
            <a:pPr>
              <a:buFontTx/>
              <a:buChar char="•"/>
            </a:pPr>
            <a:endParaRPr lang="en-US"/>
          </a:p>
          <a:p>
            <a:pPr>
              <a:buFontTx/>
              <a:buChar char="•"/>
            </a:pPr>
            <a:endParaRPr lang="en-US"/>
          </a:p>
        </p:txBody>
      </p:sp>
      <p:sp>
        <p:nvSpPr>
          <p:cNvPr id="12292" name="Rectangle 5"/>
          <p:cNvSpPr>
            <a:spLocks noChangeArrowheads="1"/>
          </p:cNvSpPr>
          <p:nvPr/>
        </p:nvSpPr>
        <p:spPr bwMode="auto">
          <a:xfrm>
            <a:off x="250825" y="4941888"/>
            <a:ext cx="3673475" cy="1190625"/>
          </a:xfrm>
          <a:prstGeom prst="rect">
            <a:avLst/>
          </a:prstGeom>
          <a:noFill/>
          <a:ln w="9525">
            <a:noFill/>
            <a:miter lim="800000"/>
            <a:headEnd/>
            <a:tailEnd/>
          </a:ln>
        </p:spPr>
        <p:txBody>
          <a:bodyPr>
            <a:spAutoFit/>
          </a:bodyPr>
          <a:lstStyle/>
          <a:p>
            <a:r>
              <a:rPr lang="en-US">
                <a:latin typeface="Comic Sans MS" pitchFamily="66" charset="0"/>
              </a:rPr>
              <a:t>At High school most children go to school from Monday to Friday</a:t>
            </a:r>
          </a:p>
          <a:p>
            <a:r>
              <a:rPr lang="en-US">
                <a:latin typeface="Comic Sans MS" pitchFamily="66" charset="0"/>
              </a:rPr>
              <a:t>School starts at 8 a.m. and finishes at 14-15p.m</a:t>
            </a:r>
          </a:p>
        </p:txBody>
      </p:sp>
    </p:spTree>
  </p:cSld>
  <p:clrMapOvr>
    <a:masterClrMapping/>
  </p:clrMapOvr>
  <p:transition spd="med" advClick="0" advTm="7000">
    <p:push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77564_288777831157705_186803110_n.jpg"/>
          <p:cNvPicPr>
            <a:picLocks noChangeAspect="1"/>
          </p:cNvPicPr>
          <p:nvPr/>
        </p:nvPicPr>
        <p:blipFill>
          <a:blip r:embed="rId2"/>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
        <p:nvSpPr>
          <p:cNvPr id="67587" name="Title 2"/>
          <p:cNvSpPr>
            <a:spLocks noGrp="1"/>
          </p:cNvSpPr>
          <p:nvPr>
            <p:ph type="title"/>
          </p:nvPr>
        </p:nvSpPr>
        <p:spPr>
          <a:xfrm>
            <a:off x="0" y="-26988"/>
            <a:ext cx="9144000" cy="2071688"/>
          </a:xfrm>
        </p:spPr>
        <p:txBody>
          <a:bodyPr/>
          <a:lstStyle/>
          <a:p>
            <a:pPr algn="ctr"/>
            <a:r>
              <a:rPr lang="en-US" smtClean="0"/>
              <a:t>Exhibition “The Wall  as a Window in the Art Museum courtyard</a:t>
            </a:r>
          </a:p>
        </p:txBody>
      </p:sp>
    </p:spTree>
  </p:cSld>
  <p:clrMapOvr>
    <a:masterClrMapping/>
  </p:clrMapOvr>
  <p:transition spd="med" advClick="0" advTm="7000">
    <p:push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zf1"/>
          <p:cNvPicPr>
            <a:picLocks noChangeAspect="1" noChangeArrowheads="1"/>
          </p:cNvPicPr>
          <p:nvPr/>
        </p:nvPicPr>
        <p:blipFill>
          <a:blip r:embed="rId2"/>
          <a:srcRect/>
          <a:stretch>
            <a:fillRect/>
          </a:stretch>
        </p:blipFill>
        <p:spPr bwMode="auto">
          <a:xfrm>
            <a:off x="107950" y="142875"/>
            <a:ext cx="4494213" cy="6381750"/>
          </a:xfrm>
          <a:prstGeom prst="rect">
            <a:avLst/>
          </a:prstGeom>
          <a:noFill/>
          <a:ln w="9525">
            <a:noFill/>
            <a:miter lim="800000"/>
            <a:headEnd/>
            <a:tailEnd/>
          </a:ln>
        </p:spPr>
      </p:pic>
      <p:pic>
        <p:nvPicPr>
          <p:cNvPr id="68611" name="Picture 5" descr="cf3"/>
          <p:cNvPicPr>
            <a:picLocks noChangeAspect="1" noChangeArrowheads="1"/>
          </p:cNvPicPr>
          <p:nvPr/>
        </p:nvPicPr>
        <p:blipFill>
          <a:blip r:embed="rId3"/>
          <a:srcRect/>
          <a:stretch>
            <a:fillRect/>
          </a:stretch>
        </p:blipFill>
        <p:spPr bwMode="auto">
          <a:xfrm>
            <a:off x="4652963" y="144463"/>
            <a:ext cx="4491037" cy="6308725"/>
          </a:xfrm>
          <a:prstGeom prst="rect">
            <a:avLst/>
          </a:prstGeom>
          <a:noFill/>
          <a:ln w="9525">
            <a:noFill/>
            <a:miter lim="800000"/>
            <a:headEnd/>
            <a:tailEnd/>
          </a:ln>
        </p:spPr>
      </p:pic>
      <p:sp>
        <p:nvSpPr>
          <p:cNvPr id="68612" name="Rectangle 6"/>
          <p:cNvSpPr>
            <a:spLocks noChangeArrowheads="1"/>
          </p:cNvSpPr>
          <p:nvPr/>
        </p:nvSpPr>
        <p:spPr bwMode="auto">
          <a:xfrm>
            <a:off x="2627313" y="-66675"/>
            <a:ext cx="4772025" cy="457200"/>
          </a:xfrm>
          <a:prstGeom prst="rect">
            <a:avLst/>
          </a:prstGeom>
          <a:noFill/>
          <a:ln w="9525">
            <a:noFill/>
            <a:miter lim="800000"/>
            <a:headEnd/>
            <a:tailEnd/>
          </a:ln>
        </p:spPr>
        <p:txBody>
          <a:bodyPr wrap="none">
            <a:spAutoFit/>
          </a:bodyPr>
          <a:lstStyle/>
          <a:p>
            <a:r>
              <a:rPr lang="en-US"/>
              <a:t>“</a:t>
            </a:r>
            <a:r>
              <a:rPr lang="en-US" sz="2400">
                <a:latin typeface="Comic Sans MS" pitchFamily="66" charset="0"/>
              </a:rPr>
              <a:t>The Wall  as a Window” - Prizes</a:t>
            </a:r>
          </a:p>
        </p:txBody>
      </p:sp>
    </p:spTree>
  </p:cSld>
  <p:clrMapOvr>
    <a:masterClrMapping/>
  </p:clrMapOvr>
  <p:transition spd="med" advClick="0" advTm="7000">
    <p:push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zf4"/>
          <p:cNvPicPr>
            <a:picLocks noChangeAspect="1" noChangeArrowheads="1"/>
          </p:cNvPicPr>
          <p:nvPr/>
        </p:nvPicPr>
        <p:blipFill>
          <a:blip r:embed="rId2"/>
          <a:srcRect/>
          <a:stretch>
            <a:fillRect/>
          </a:stretch>
        </p:blipFill>
        <p:spPr bwMode="auto">
          <a:xfrm>
            <a:off x="61913" y="333375"/>
            <a:ext cx="4581525" cy="6308725"/>
          </a:xfrm>
          <a:prstGeom prst="rect">
            <a:avLst/>
          </a:prstGeom>
          <a:noFill/>
          <a:ln w="9525">
            <a:noFill/>
            <a:miter lim="800000"/>
            <a:headEnd/>
            <a:tailEnd/>
          </a:ln>
        </p:spPr>
      </p:pic>
      <p:pic>
        <p:nvPicPr>
          <p:cNvPr id="69635" name="Picture 5" descr="zf2"/>
          <p:cNvPicPr>
            <a:picLocks noChangeAspect="1" noChangeArrowheads="1"/>
          </p:cNvPicPr>
          <p:nvPr/>
        </p:nvPicPr>
        <p:blipFill>
          <a:blip r:embed="rId3"/>
          <a:srcRect/>
          <a:stretch>
            <a:fillRect/>
          </a:stretch>
        </p:blipFill>
        <p:spPr bwMode="auto">
          <a:xfrm>
            <a:off x="4643438" y="404813"/>
            <a:ext cx="4367212" cy="6192837"/>
          </a:xfrm>
          <a:prstGeom prst="rect">
            <a:avLst/>
          </a:prstGeom>
          <a:noFill/>
          <a:ln w="9525">
            <a:noFill/>
            <a:miter lim="800000"/>
            <a:headEnd/>
            <a:tailEnd/>
          </a:ln>
        </p:spPr>
      </p:pic>
      <p:sp>
        <p:nvSpPr>
          <p:cNvPr id="69636" name="Rectangle 6"/>
          <p:cNvSpPr>
            <a:spLocks noChangeArrowheads="1"/>
          </p:cNvSpPr>
          <p:nvPr/>
        </p:nvSpPr>
        <p:spPr bwMode="auto">
          <a:xfrm>
            <a:off x="2627313" y="-66675"/>
            <a:ext cx="4772025" cy="457200"/>
          </a:xfrm>
          <a:prstGeom prst="rect">
            <a:avLst/>
          </a:prstGeom>
          <a:noFill/>
          <a:ln w="9525">
            <a:noFill/>
            <a:miter lim="800000"/>
            <a:headEnd/>
            <a:tailEnd/>
          </a:ln>
        </p:spPr>
        <p:txBody>
          <a:bodyPr wrap="none">
            <a:spAutoFit/>
          </a:bodyPr>
          <a:lstStyle/>
          <a:p>
            <a:r>
              <a:rPr lang="en-US"/>
              <a:t>“</a:t>
            </a:r>
            <a:r>
              <a:rPr lang="en-US" sz="2400">
                <a:latin typeface="Comic Sans MS" pitchFamily="66" charset="0"/>
              </a:rPr>
              <a:t>The Wall  as a Window” - Prizes</a:t>
            </a:r>
          </a:p>
        </p:txBody>
      </p:sp>
    </p:spTree>
  </p:cSld>
  <p:clrMapOvr>
    <a:masterClrMapping/>
  </p:clrMapOvr>
  <p:transition spd="med" advClick="0" advTm="7000">
    <p:push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4"/>
          <p:cNvSpPr>
            <a:spLocks noGrp="1"/>
          </p:cNvSpPr>
          <p:nvPr>
            <p:ph type="title"/>
          </p:nvPr>
        </p:nvSpPr>
        <p:spPr>
          <a:xfrm>
            <a:off x="457200" y="-26988"/>
            <a:ext cx="7467600" cy="1143001"/>
          </a:xfrm>
        </p:spPr>
        <p:txBody>
          <a:bodyPr/>
          <a:lstStyle/>
          <a:p>
            <a:pPr algn="ctr"/>
            <a:r>
              <a:rPr lang="en-US" sz="3600" smtClean="0">
                <a:latin typeface="Comic Sans MS" pitchFamily="66" charset="0"/>
              </a:rPr>
              <a:t>Project Civic Art </a:t>
            </a:r>
            <a:br>
              <a:rPr lang="en-US" sz="3600" smtClean="0">
                <a:latin typeface="Comic Sans MS" pitchFamily="66" charset="0"/>
              </a:rPr>
            </a:br>
            <a:r>
              <a:rPr lang="en-US" sz="3600" smtClean="0">
                <a:latin typeface="Comic Sans MS" pitchFamily="66" charset="0"/>
              </a:rPr>
              <a:t>Action Painting on the street</a:t>
            </a:r>
          </a:p>
        </p:txBody>
      </p:sp>
      <p:pic>
        <p:nvPicPr>
          <p:cNvPr id="4" name="Content Placeholder 3" descr="DSCF0072.JPG"/>
          <p:cNvPicPr>
            <a:picLocks noGrp="1" noChangeAspect="1"/>
          </p:cNvPicPr>
          <p:nvPr>
            <p:ph idx="1"/>
          </p:nvPr>
        </p:nvPicPr>
        <p:blipFill>
          <a:blip r:embed="rId2"/>
          <a:stretch>
            <a:fillRect/>
          </a:stretch>
        </p:blipFill>
        <p:spPr>
          <a:xfrm>
            <a:off x="500063" y="1225550"/>
            <a:ext cx="7786687" cy="5632450"/>
          </a:xfrm>
          <a:effectLst>
            <a:outerShdw blurRad="292100" dist="139700" dir="2700000" algn="tl" rotWithShape="0">
              <a:srgbClr val="333333">
                <a:alpha val="65000"/>
              </a:srgbClr>
            </a:outerShdw>
          </a:effectLst>
        </p:spPr>
      </p:pic>
      <p:sp>
        <p:nvSpPr>
          <p:cNvPr id="70660" name="Title 3"/>
          <p:cNvSpPr>
            <a:spLocks/>
          </p:cNvSpPr>
          <p:nvPr/>
        </p:nvSpPr>
        <p:spPr bwMode="auto">
          <a:xfrm>
            <a:off x="468313" y="1341438"/>
            <a:ext cx="7467600" cy="1930400"/>
          </a:xfrm>
          <a:prstGeom prst="rect">
            <a:avLst/>
          </a:prstGeom>
          <a:noFill/>
          <a:ln w="9525">
            <a:noFill/>
            <a:miter lim="800000"/>
            <a:headEnd/>
            <a:tailEnd/>
          </a:ln>
        </p:spPr>
        <p:txBody>
          <a:bodyPr lIns="45720" rIns="45720" anchor="ctr"/>
          <a:lstStyle/>
          <a:p>
            <a:endParaRPr lang="en-US" sz="4600">
              <a:latin typeface="Franklin Gothic Book" pitchFamily="34" charset="0"/>
            </a:endParaRPr>
          </a:p>
        </p:txBody>
      </p:sp>
    </p:spTree>
  </p:cSld>
  <p:clrMapOvr>
    <a:masterClrMapping/>
  </p:clrMapOvr>
  <p:transition spd="med" advClick="0" advTm="7000">
    <p:push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Content Placeholder 17" descr="DSCF0087.JPG"/>
          <p:cNvPicPr>
            <a:picLocks noGrp="1" noChangeAspect="1"/>
          </p:cNvPicPr>
          <p:nvPr>
            <p:ph sz="half" idx="1"/>
          </p:nvPr>
        </p:nvPicPr>
        <p:blipFill>
          <a:blip r:embed="rId2"/>
          <a:srcRect/>
          <a:stretch>
            <a:fillRect/>
          </a:stretch>
        </p:blipFill>
        <p:spPr>
          <a:xfrm>
            <a:off x="250825" y="1196975"/>
            <a:ext cx="4071938" cy="5405438"/>
          </a:xfrm>
        </p:spPr>
      </p:pic>
      <p:pic>
        <p:nvPicPr>
          <p:cNvPr id="71683" name="Content Placeholder 15" descr="DSCF0043.JPG"/>
          <p:cNvPicPr>
            <a:picLocks noGrp="1" noChangeAspect="1"/>
          </p:cNvPicPr>
          <p:nvPr>
            <p:ph sz="half" idx="2"/>
          </p:nvPr>
        </p:nvPicPr>
        <p:blipFill>
          <a:blip r:embed="rId3"/>
          <a:srcRect/>
          <a:stretch>
            <a:fillRect/>
          </a:stretch>
        </p:blipFill>
        <p:spPr>
          <a:xfrm>
            <a:off x="4676775" y="260350"/>
            <a:ext cx="4143375" cy="5429250"/>
          </a:xfrm>
        </p:spPr>
      </p:pic>
    </p:spTree>
  </p:cSld>
  <p:clrMapOvr>
    <a:masterClrMapping/>
  </p:clrMapOvr>
  <p:transition spd="med" advClick="0" advTm="7000">
    <p:push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Content Placeholder 4" descr="DSCF0118.JPG"/>
          <p:cNvPicPr>
            <a:picLocks noGrp="1" noChangeAspect="1"/>
          </p:cNvPicPr>
          <p:nvPr>
            <p:ph idx="1"/>
          </p:nvPr>
        </p:nvPicPr>
        <p:blipFill>
          <a:blip r:embed="rId2"/>
          <a:srcRect/>
          <a:stretch>
            <a:fillRect/>
          </a:stretch>
        </p:blipFill>
        <p:spPr>
          <a:xfrm>
            <a:off x="214313" y="1047750"/>
            <a:ext cx="4357687" cy="5810250"/>
          </a:xfrm>
        </p:spPr>
      </p:pic>
      <p:pic>
        <p:nvPicPr>
          <p:cNvPr id="72707" name="Content Placeholder 7" descr="DSCF0113.JPG"/>
          <p:cNvPicPr>
            <a:picLocks noGrp="1" noChangeAspect="1"/>
          </p:cNvPicPr>
          <p:nvPr>
            <p:ph sz="half" idx="4294967295"/>
          </p:nvPr>
        </p:nvPicPr>
        <p:blipFill>
          <a:blip r:embed="rId3"/>
          <a:srcRect/>
          <a:stretch>
            <a:fillRect/>
          </a:stretch>
        </p:blipFill>
        <p:spPr>
          <a:xfrm>
            <a:off x="4643438" y="1071563"/>
            <a:ext cx="4260850" cy="5786437"/>
          </a:xfrm>
        </p:spPr>
      </p:pic>
    </p:spTree>
  </p:cSld>
  <p:clrMapOvr>
    <a:masterClrMapping/>
  </p:clrMapOvr>
  <p:transition spd="med" advClick="0" advTm="7000">
    <p:push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4"/>
          <p:cNvSpPr>
            <a:spLocks noGrp="1"/>
          </p:cNvSpPr>
          <p:nvPr>
            <p:ph type="title"/>
          </p:nvPr>
        </p:nvSpPr>
        <p:spPr/>
        <p:txBody>
          <a:bodyPr/>
          <a:lstStyle/>
          <a:p>
            <a:pPr eaLnBrk="1" hangingPunct="1"/>
            <a:endParaRPr lang="en-US" smtClean="0"/>
          </a:p>
        </p:txBody>
      </p:sp>
      <p:pic>
        <p:nvPicPr>
          <p:cNvPr id="7" name="Content Placeholder 6" descr="DSCF0106.JPG"/>
          <p:cNvPicPr>
            <a:picLocks noGrp="1" noChangeAspect="1"/>
          </p:cNvPicPr>
          <p:nvPr>
            <p:ph idx="1"/>
          </p:nvPr>
        </p:nvPicPr>
        <p:blipFill>
          <a:blip r:embed="rId2"/>
          <a:stretch>
            <a:fillRect/>
          </a:stretch>
        </p:blipFill>
        <p:spPr>
          <a:xfrm>
            <a:off x="0" y="0"/>
            <a:ext cx="9144000" cy="6827838"/>
          </a:xfrm>
          <a:effectLst>
            <a:outerShdw blurRad="292100" dist="139700" dir="2700000" algn="tl" rotWithShape="0">
              <a:srgbClr val="333333">
                <a:alpha val="65000"/>
              </a:srgbClr>
            </a:outerShdw>
          </a:effectLst>
        </p:spPr>
      </p:pic>
    </p:spTree>
  </p:cSld>
  <p:clrMapOvr>
    <a:masterClrMapping/>
  </p:clrMapOvr>
  <p:transition spd="med" advClick="0" advTm="7000">
    <p:push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endParaRPr lang="en-US" smtClean="0"/>
          </a:p>
        </p:txBody>
      </p:sp>
      <p:pic>
        <p:nvPicPr>
          <p:cNvPr id="6" name="Content Placeholder 5" descr="DSC_0107.JPG"/>
          <p:cNvPicPr>
            <a:picLocks noGrp="1" noChangeAspect="1"/>
          </p:cNvPicPr>
          <p:nvPr>
            <p:ph idx="1"/>
          </p:nvPr>
        </p:nvPicPr>
        <p:blipFill>
          <a:blip r:embed="rId2"/>
          <a:stretch>
            <a:fillRect/>
          </a:stretch>
        </p:blipFill>
        <p:spPr>
          <a:xfrm>
            <a:off x="0" y="0"/>
            <a:ext cx="9144000" cy="6858000"/>
          </a:xfrm>
          <a:effectLst>
            <a:outerShdw blurRad="292100" dist="139700" dir="2700000" algn="tl" rotWithShape="0">
              <a:srgbClr val="333333">
                <a:alpha val="65000"/>
              </a:srgbClr>
            </a:outerShdw>
          </a:effectLst>
        </p:spPr>
      </p:pic>
    </p:spTree>
  </p:cSld>
  <p:clrMapOvr>
    <a:masterClrMapping/>
  </p:clrMapOvr>
  <p:transition spd="med" advClick="0" advTm="7000">
    <p:push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endParaRPr lang="en-US" smtClean="0"/>
          </a:p>
        </p:txBody>
      </p:sp>
      <p:pic>
        <p:nvPicPr>
          <p:cNvPr id="75779" name="Content Placeholder 3" descr="DSCF0115.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transition spd="med" advClick="0" advTm="7000">
    <p:push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0"/>
          <p:cNvSpPr>
            <a:spLocks noGrp="1"/>
          </p:cNvSpPr>
          <p:nvPr>
            <p:ph type="title"/>
          </p:nvPr>
        </p:nvSpPr>
        <p:spPr/>
        <p:txBody>
          <a:bodyPr/>
          <a:lstStyle/>
          <a:p>
            <a:pPr eaLnBrk="1" hangingPunct="1"/>
            <a:endParaRPr lang="en-US" smtClean="0"/>
          </a:p>
        </p:txBody>
      </p:sp>
      <p:pic>
        <p:nvPicPr>
          <p:cNvPr id="76803" name="Content Placeholder 9" descr="DSC_0122.JPG"/>
          <p:cNvPicPr>
            <a:picLocks noGrp="1" noChangeAspect="1"/>
          </p:cNvPicPr>
          <p:nvPr>
            <p:ph sz="half" idx="1"/>
          </p:nvPr>
        </p:nvPicPr>
        <p:blipFill>
          <a:blip r:embed="rId2"/>
          <a:srcRect/>
          <a:stretch>
            <a:fillRect/>
          </a:stretch>
        </p:blipFill>
        <p:spPr>
          <a:xfrm>
            <a:off x="0" y="3571875"/>
            <a:ext cx="4516438" cy="3003550"/>
          </a:xfrm>
        </p:spPr>
      </p:pic>
      <p:pic>
        <p:nvPicPr>
          <p:cNvPr id="76804" name="Content Placeholder 7" descr="DSC_0123.JPG"/>
          <p:cNvPicPr>
            <a:picLocks noGrp="1" noChangeAspect="1"/>
          </p:cNvPicPr>
          <p:nvPr>
            <p:ph sz="half" idx="2"/>
          </p:nvPr>
        </p:nvPicPr>
        <p:blipFill>
          <a:blip r:embed="rId3"/>
          <a:srcRect/>
          <a:stretch>
            <a:fillRect/>
          </a:stretch>
        </p:blipFill>
        <p:spPr>
          <a:xfrm>
            <a:off x="4524375" y="3429000"/>
            <a:ext cx="4619625" cy="3429000"/>
          </a:xfrm>
        </p:spPr>
      </p:pic>
      <p:pic>
        <p:nvPicPr>
          <p:cNvPr id="76805" name="Picture 11" descr="DSC_0040.JPG"/>
          <p:cNvPicPr>
            <a:picLocks noChangeAspect="1"/>
          </p:cNvPicPr>
          <p:nvPr/>
        </p:nvPicPr>
        <p:blipFill>
          <a:blip r:embed="rId4"/>
          <a:srcRect/>
          <a:stretch>
            <a:fillRect/>
          </a:stretch>
        </p:blipFill>
        <p:spPr bwMode="auto">
          <a:xfrm>
            <a:off x="0" y="0"/>
            <a:ext cx="5400675" cy="3571875"/>
          </a:xfrm>
          <a:prstGeom prst="rect">
            <a:avLst/>
          </a:prstGeom>
          <a:noFill/>
          <a:ln w="9525">
            <a:noFill/>
            <a:miter lim="800000"/>
            <a:headEnd/>
            <a:tailEnd/>
          </a:ln>
        </p:spPr>
      </p:pic>
      <p:pic>
        <p:nvPicPr>
          <p:cNvPr id="76806" name="Picture 12" descr="DSC_0126.JPG"/>
          <p:cNvPicPr>
            <a:picLocks noChangeAspect="1"/>
          </p:cNvPicPr>
          <p:nvPr/>
        </p:nvPicPr>
        <p:blipFill>
          <a:blip r:embed="rId5"/>
          <a:srcRect/>
          <a:stretch>
            <a:fillRect/>
          </a:stretch>
        </p:blipFill>
        <p:spPr bwMode="auto">
          <a:xfrm>
            <a:off x="4127500" y="0"/>
            <a:ext cx="5016500" cy="34290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fontScale="90000"/>
          </a:bodyPr>
          <a:lstStyle/>
          <a:p>
            <a:pPr eaLnBrk="1" fontAlgn="auto" hangingPunct="1">
              <a:spcAft>
                <a:spcPts val="0"/>
              </a:spcAft>
              <a:defRPr/>
            </a:pPr>
            <a:r>
              <a:rPr lang="en-US" dirty="0" smtClean="0"/>
              <a:t>Architecture, Industrial Design and Interior Design sections</a:t>
            </a:r>
          </a:p>
        </p:txBody>
      </p:sp>
      <p:sp>
        <p:nvSpPr>
          <p:cNvPr id="13315" name="Content Placeholder 2"/>
          <p:cNvSpPr>
            <a:spLocks noGrp="1"/>
          </p:cNvSpPr>
          <p:nvPr>
            <p:ph idx="1"/>
          </p:nvPr>
        </p:nvSpPr>
        <p:spPr>
          <a:xfrm>
            <a:off x="457200" y="1600200"/>
            <a:ext cx="8186738" cy="4525963"/>
          </a:xfrm>
        </p:spPr>
        <p:txBody>
          <a:bodyPr/>
          <a:lstStyle/>
          <a:p>
            <a:pPr eaLnBrk="1" hangingPunct="1">
              <a:lnSpc>
                <a:spcPct val="90000"/>
              </a:lnSpc>
              <a:buFontTx/>
              <a:buNone/>
            </a:pPr>
            <a:r>
              <a:rPr lang="en-US" smtClean="0">
                <a:solidFill>
                  <a:srgbClr val="000000"/>
                </a:solidFill>
              </a:rPr>
              <a:t>    </a:t>
            </a:r>
            <a:endParaRPr lang="en-US" smtClean="0"/>
          </a:p>
          <a:p>
            <a:pPr eaLnBrk="1" hangingPunct="1">
              <a:lnSpc>
                <a:spcPct val="90000"/>
              </a:lnSpc>
              <a:buFontTx/>
              <a:buNone/>
            </a:pPr>
            <a:r>
              <a:rPr lang="en-US" smtClean="0"/>
              <a:t>      </a:t>
            </a:r>
            <a:endParaRPr lang="en-US" smtClean="0">
              <a:solidFill>
                <a:srgbClr val="000000"/>
              </a:solidFill>
            </a:endParaRPr>
          </a:p>
        </p:txBody>
      </p:sp>
      <p:pic>
        <p:nvPicPr>
          <p:cNvPr id="13316" name="Picture 3" descr="DSCF0056.JPG"/>
          <p:cNvPicPr>
            <a:picLocks noChangeAspect="1"/>
          </p:cNvPicPr>
          <p:nvPr/>
        </p:nvPicPr>
        <p:blipFill>
          <a:blip r:embed="rId2"/>
          <a:srcRect/>
          <a:stretch>
            <a:fillRect/>
          </a:stretch>
        </p:blipFill>
        <p:spPr bwMode="auto">
          <a:xfrm>
            <a:off x="250825" y="1916113"/>
            <a:ext cx="3854450" cy="3438525"/>
          </a:xfrm>
          <a:prstGeom prst="rect">
            <a:avLst/>
          </a:prstGeom>
          <a:noFill/>
          <a:ln w="9525">
            <a:noFill/>
            <a:miter lim="800000"/>
            <a:headEnd/>
            <a:tailEnd/>
          </a:ln>
        </p:spPr>
      </p:pic>
      <p:pic>
        <p:nvPicPr>
          <p:cNvPr id="13317" name="Picture 4" descr="DSCF0370.JPG"/>
          <p:cNvPicPr>
            <a:picLocks noChangeAspect="1"/>
          </p:cNvPicPr>
          <p:nvPr/>
        </p:nvPicPr>
        <p:blipFill>
          <a:blip r:embed="rId3"/>
          <a:srcRect/>
          <a:stretch>
            <a:fillRect/>
          </a:stretch>
        </p:blipFill>
        <p:spPr bwMode="auto">
          <a:xfrm>
            <a:off x="2411413" y="4071938"/>
            <a:ext cx="3446462" cy="2584450"/>
          </a:xfrm>
          <a:prstGeom prst="rect">
            <a:avLst/>
          </a:prstGeom>
          <a:noFill/>
          <a:ln w="9525">
            <a:noFill/>
            <a:miter lim="800000"/>
            <a:headEnd/>
            <a:tailEnd/>
          </a:ln>
        </p:spPr>
      </p:pic>
      <p:pic>
        <p:nvPicPr>
          <p:cNvPr id="13318" name="Picture 5" descr="DSCF0460.JPG"/>
          <p:cNvPicPr>
            <a:picLocks noChangeAspect="1"/>
          </p:cNvPicPr>
          <p:nvPr/>
        </p:nvPicPr>
        <p:blipFill>
          <a:blip r:embed="rId4"/>
          <a:srcRect/>
          <a:stretch>
            <a:fillRect/>
          </a:stretch>
        </p:blipFill>
        <p:spPr bwMode="auto">
          <a:xfrm>
            <a:off x="5940425" y="1916113"/>
            <a:ext cx="3025775" cy="4033837"/>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2" name="Rectangle 1"/>
          <p:cNvSpPr/>
          <p:nvPr/>
        </p:nvSpPr>
        <p:spPr>
          <a:xfrm>
            <a:off x="714348" y="785794"/>
            <a:ext cx="7286676" cy="5478423"/>
          </a:xfrm>
          <a:prstGeom prst="rect">
            <a:avLst/>
          </a:prstGeom>
          <a:noFill/>
        </p:spPr>
        <p:txBody>
          <a:bodyPr>
            <a:spAutoFit/>
          </a:bodyPr>
          <a:lstStyle/>
          <a:p>
            <a:pPr algn="ctr">
              <a:defRPr/>
            </a:pP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Erasmus+ Project</a:t>
            </a:r>
          </a:p>
          <a:p>
            <a:pPr algn="ctr">
              <a:defRPr/>
            </a:pP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Signs of the times</a:t>
            </a:r>
          </a:p>
          <a:p>
            <a:pPr algn="ctr">
              <a:defRPr/>
            </a:pPr>
            <a:r>
              <a:rPr lang="ro-RO" sz="4000" b="1" dirty="0"/>
              <a:t>2017-1-FI01-KA219-034708_2</a:t>
            </a:r>
            <a:endParaRPr lang="en-US" sz="4000" b="1" dirty="0"/>
          </a:p>
          <a:p>
            <a:pPr algn="ctr">
              <a:defRPr/>
            </a:pPr>
            <a:r>
              <a:rPr lang="en-US" sz="4000" b="1" dirty="0"/>
              <a:t>2017-2020</a:t>
            </a:r>
            <a:endParaRPr lang="en-US" sz="4000" dirty="0"/>
          </a:p>
          <a:p>
            <a:pPr algn="ctr">
              <a:defRPr/>
            </a:pPr>
            <a:endPar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algn="ctr">
              <a:defRPr/>
            </a:pPr>
            <a:endPar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algn="ctr">
              <a:defRPr/>
            </a:pPr>
            <a:endPar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7827"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r>
              <a:rPr lang="ro-RO" sz="1400" b="1">
                <a:solidFill>
                  <a:srgbClr val="222222"/>
                </a:solidFill>
                <a:ea typeface="Calibri" pitchFamily="34" charset="0"/>
                <a:cs typeface="Arial" charset="0"/>
              </a:rPr>
              <a:t>2017-1-FI01-KA219-034708_2</a:t>
            </a:r>
            <a:endParaRPr lang="ro-RO">
              <a:ea typeface="Calibri" pitchFamily="34" charset="0"/>
              <a:cs typeface="Arial" charset="0"/>
            </a:endParaRPr>
          </a:p>
        </p:txBody>
      </p:sp>
      <p:sp>
        <p:nvSpPr>
          <p:cNvPr id="77828"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r>
              <a:rPr lang="ro-RO" sz="1400" b="1">
                <a:solidFill>
                  <a:srgbClr val="222222"/>
                </a:solidFill>
                <a:ea typeface="Calibri" pitchFamily="34" charset="0"/>
                <a:cs typeface="Arial" charset="0"/>
              </a:rPr>
              <a:t>2017-1-FI01-KA219-034708_2</a:t>
            </a:r>
            <a:endParaRPr lang="ro-RO">
              <a:ea typeface="Calibri" pitchFamily="34" charset="0"/>
              <a:cs typeface="Arial" charset="0"/>
            </a:endParaRPr>
          </a:p>
        </p:txBody>
      </p:sp>
      <p:sp>
        <p:nvSpPr>
          <p:cNvPr id="77829"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r>
              <a:rPr lang="ro-RO" sz="1400" b="1">
                <a:solidFill>
                  <a:srgbClr val="222222"/>
                </a:solidFill>
                <a:ea typeface="Calibri" pitchFamily="34" charset="0"/>
                <a:cs typeface="Arial" charset="0"/>
              </a:rPr>
              <a:t>2017-1-FI01-KA219-034708_2</a:t>
            </a:r>
            <a:endParaRPr lang="ro-RO">
              <a:ea typeface="Calibri" pitchFamily="34" charset="0"/>
              <a:cs typeface="Arial" charset="0"/>
            </a:endParaRPr>
          </a:p>
        </p:txBody>
      </p:sp>
      <p:sp>
        <p:nvSpPr>
          <p:cNvPr id="77830" name="Rectangle 5"/>
          <p:cNvSpPr>
            <a:spLocks noChangeArrowheads="1"/>
          </p:cNvSpPr>
          <p:nvPr/>
        </p:nvSpPr>
        <p:spPr bwMode="auto">
          <a:xfrm>
            <a:off x="857250" y="4857750"/>
            <a:ext cx="7572375" cy="923925"/>
          </a:xfrm>
          <a:prstGeom prst="rect">
            <a:avLst/>
          </a:prstGeom>
          <a:noFill/>
          <a:ln w="9525">
            <a:noFill/>
            <a:miter lim="800000"/>
            <a:headEnd/>
            <a:tailEnd/>
          </a:ln>
        </p:spPr>
        <p:txBody>
          <a:bodyPr>
            <a:spAutoFit/>
          </a:bodyPr>
          <a:lstStyle/>
          <a:p>
            <a:endParaRPr lang="en-US" b="1"/>
          </a:p>
          <a:p>
            <a:r>
              <a:rPr lang="en-US"/>
              <a:t>The European Commission accepts no responsibility for the contents of the publication.</a:t>
            </a:r>
          </a:p>
        </p:txBody>
      </p:sp>
    </p:spTree>
  </p:cSld>
  <p:clrMapOvr>
    <a:masterClrMapping/>
  </p:clrMapOvr>
  <p:transition spd="med" advClick="0" advTm="7000">
    <p:push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a:xfrm>
            <a:off x="457200" y="274638"/>
            <a:ext cx="8229600" cy="939800"/>
          </a:xfrm>
        </p:spPr>
        <p:txBody>
          <a:bodyPr/>
          <a:lstStyle/>
          <a:p>
            <a:pPr eaLnBrk="1" hangingPunct="1"/>
            <a:r>
              <a:rPr lang="en-US" smtClean="0"/>
              <a:t>Architecture</a:t>
            </a:r>
          </a:p>
        </p:txBody>
      </p:sp>
      <p:pic>
        <p:nvPicPr>
          <p:cNvPr id="14339" name="Content Placeholder 6" descr="DSCF0055.JPG"/>
          <p:cNvPicPr>
            <a:picLocks noGrp="1" noChangeAspect="1"/>
          </p:cNvPicPr>
          <p:nvPr>
            <p:ph sz="half" idx="1"/>
          </p:nvPr>
        </p:nvPicPr>
        <p:blipFill>
          <a:blip r:embed="rId2"/>
          <a:srcRect/>
          <a:stretch>
            <a:fillRect/>
          </a:stretch>
        </p:blipFill>
        <p:spPr>
          <a:xfrm>
            <a:off x="214313" y="1427163"/>
            <a:ext cx="3900487" cy="4586287"/>
          </a:xfrm>
        </p:spPr>
      </p:pic>
      <p:pic>
        <p:nvPicPr>
          <p:cNvPr id="14340" name="Content Placeholder 7" descr="DSCF0041.JPG"/>
          <p:cNvPicPr>
            <a:picLocks noGrp="1" noChangeAspect="1"/>
          </p:cNvPicPr>
          <p:nvPr>
            <p:ph sz="half" idx="2"/>
          </p:nvPr>
        </p:nvPicPr>
        <p:blipFill>
          <a:blip r:embed="rId3"/>
          <a:srcRect/>
          <a:stretch>
            <a:fillRect/>
          </a:stretch>
        </p:blipFill>
        <p:spPr>
          <a:xfrm>
            <a:off x="4565650" y="307975"/>
            <a:ext cx="4237038" cy="6264275"/>
          </a:xfrm>
        </p:spPr>
      </p:pic>
    </p:spTree>
  </p:cSld>
  <p:clrMapOvr>
    <a:masterClrMapping/>
  </p:clrMapOvr>
  <p:transition spd="med" advClick="0" advTm="7000">
    <p:push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P1040429"/>
          <p:cNvPicPr>
            <a:picLocks noChangeAspect="1" noChangeArrowheads="1"/>
          </p:cNvPicPr>
          <p:nvPr/>
        </p:nvPicPr>
        <p:blipFill>
          <a:blip r:embed="rId3"/>
          <a:srcRect/>
          <a:stretch>
            <a:fillRect/>
          </a:stretch>
        </p:blipFill>
        <p:spPr bwMode="auto">
          <a:xfrm>
            <a:off x="714375" y="0"/>
            <a:ext cx="6215063" cy="6858000"/>
          </a:xfrm>
          <a:prstGeom prst="rect">
            <a:avLst/>
          </a:prstGeom>
          <a:noFill/>
          <a:ln w="9525">
            <a:noFill/>
            <a:miter lim="800000"/>
            <a:headEnd/>
            <a:tailEnd/>
          </a:ln>
        </p:spPr>
      </p:pic>
    </p:spTree>
  </p:cSld>
  <p:clrMapOvr>
    <a:masterClrMapping/>
  </p:clrMapOvr>
  <p:transition spd="med" advClick="0" advTm="7000">
    <p:push dir="d"/>
  </p:transition>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ă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2098</TotalTime>
  <Words>490</Words>
  <Application>Microsoft Office PowerPoint</Application>
  <PresentationFormat>On-screen Show (4:3)</PresentationFormat>
  <Paragraphs>96</Paragraphs>
  <Slides>70</Slides>
  <Notes>31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70</vt:i4>
      </vt:variant>
    </vt:vector>
  </HeadingPairs>
  <TitlesOfParts>
    <vt:vector size="80" baseType="lpstr">
      <vt:lpstr>Arial</vt:lpstr>
      <vt:lpstr>Franklin Gothic Book</vt:lpstr>
      <vt:lpstr>Wingdings 2</vt:lpstr>
      <vt:lpstr>Tahoma</vt:lpstr>
      <vt:lpstr>Wingdings</vt:lpstr>
      <vt:lpstr>Comic Sans MS</vt:lpstr>
      <vt:lpstr>Adobe Gothic Std B</vt:lpstr>
      <vt:lpstr>Calibri</vt:lpstr>
      <vt:lpstr>Technic</vt:lpstr>
      <vt:lpstr>Curtain Call</vt:lpstr>
      <vt:lpstr>   “Romulus Ladea” Fine Arts High School </vt:lpstr>
      <vt:lpstr> ROMULUS LADEA FINE ARTS HIGH SCHOOL Address:No.56 Dorobantilor Street, Cluj-Napoca Phone/Fax: ++0 264-431449, ++0 264-593006; liceulromulladea@yahoo.com, www.arteplasticecj.ro </vt:lpstr>
      <vt:lpstr>Mission</vt:lpstr>
      <vt:lpstr>Slide 4</vt:lpstr>
      <vt:lpstr>School facilities</vt:lpstr>
      <vt:lpstr>Slide 6</vt:lpstr>
      <vt:lpstr>Architecture, Industrial Design and Interior Design sections</vt:lpstr>
      <vt:lpstr>Architecture</vt:lpstr>
      <vt:lpstr>Slide 9</vt:lpstr>
      <vt:lpstr>Slide 10</vt:lpstr>
      <vt:lpstr>Slide 11</vt:lpstr>
      <vt:lpstr>Industrial Design</vt:lpstr>
      <vt:lpstr>Slide 13</vt:lpstr>
      <vt:lpstr>Interior Design</vt:lpstr>
      <vt:lpstr>Models</vt:lpstr>
      <vt:lpstr>Slide 16</vt:lpstr>
      <vt:lpstr>Fine and Decorative Arts section</vt:lpstr>
      <vt:lpstr>Graphics</vt:lpstr>
      <vt:lpstr>Slide 19</vt:lpstr>
      <vt:lpstr>Easel Painting</vt:lpstr>
      <vt:lpstr>Slide 21</vt:lpstr>
      <vt:lpstr>Slide 22</vt:lpstr>
      <vt:lpstr>Slide 23</vt:lpstr>
      <vt:lpstr>Sculpture </vt:lpstr>
      <vt:lpstr>Slide 25</vt:lpstr>
      <vt:lpstr>Slide 26</vt:lpstr>
      <vt:lpstr>Ceramics </vt:lpstr>
      <vt:lpstr>Slide 28</vt:lpstr>
      <vt:lpstr>Fashion Design</vt:lpstr>
      <vt:lpstr>Slide 30</vt:lpstr>
      <vt:lpstr>Slide 31</vt:lpstr>
      <vt:lpstr>Slide 32</vt:lpstr>
      <vt:lpstr>The great prize – Silver Dolphin at San Remo Creativity festival -2011</vt:lpstr>
      <vt:lpstr>Monumental Painting </vt:lpstr>
      <vt:lpstr>Slide 35</vt:lpstr>
      <vt:lpstr>Students ’ Art Works </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Festivals, projects and extracurricular activities  “Ladea” School Festival</vt:lpstr>
      <vt:lpstr>Slide 52</vt:lpstr>
      <vt:lpstr>Slide 53</vt:lpstr>
      <vt:lpstr>Slide 54</vt:lpstr>
      <vt:lpstr>Slide 55</vt:lpstr>
      <vt:lpstr>Slide 56</vt:lpstr>
      <vt:lpstr>Slide 57</vt:lpstr>
      <vt:lpstr>Slide 58</vt:lpstr>
      <vt:lpstr>Slide 59</vt:lpstr>
      <vt:lpstr>Exhibition “The Wall  as a Window in the Art Museum courtyard</vt:lpstr>
      <vt:lpstr>Slide 61</vt:lpstr>
      <vt:lpstr>Slide 62</vt:lpstr>
      <vt:lpstr>Project Civic Art  Action Painting on the street</vt:lpstr>
      <vt:lpstr>Slide 64</vt:lpstr>
      <vt:lpstr>Slide 65</vt:lpstr>
      <vt:lpstr>Slide 66</vt:lpstr>
      <vt:lpstr>Slide 67</vt:lpstr>
      <vt:lpstr>Slide 68</vt:lpstr>
      <vt:lpstr>Slide 69</vt:lpstr>
      <vt:lpstr>Slide 70</vt:lpstr>
    </vt:vector>
  </TitlesOfParts>
  <Company>Ministerul Educatiei, Cercetarii si Tineretului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Liceul de Arte Plastice “Romulus Ladea”</dc:title>
  <dc:creator>roxana</dc:creator>
  <cp:lastModifiedBy>DIANA CRISTINA</cp:lastModifiedBy>
  <cp:revision>290</cp:revision>
  <dcterms:created xsi:type="dcterms:W3CDTF">2008-05-27T09:28:31Z</dcterms:created>
  <dcterms:modified xsi:type="dcterms:W3CDTF">2017-11-11T14:01:24Z</dcterms:modified>
</cp:coreProperties>
</file>