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81" r:id="rId4"/>
    <p:sldId id="282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50360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19. Massatuotanto synnyttää kulutusyhteiskunnan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Kulutusyhteiskunnan synty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Kulutusyhteiskunnan synty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Kulutusyhteiskunnan synnyn mahdollistavat teollistuminen, massatuotanto ja elintason nousu.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Teollistuminen nosti ihmisten elintasoa.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Massatuotanto laski tuotteiden hintoja, jolloin yhä useammalla oli varaa ostaa niitä.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Uudet tuotteet olivat arkipäivän tuotteita, joilla oli iso ostajakunta, esim. ompelukone, polkupyörä, kello, saippua ja tehdastekoiset vaatteet.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Parantuneiden kuljetusyhteyksien ansiosta teollisuustuotteet oli mahdollista kuljettaa eri puolille maailmaa.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Kulutusyhteiskunnan synty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Mainosten ja viihdeteollisuuden avulla vaikutettiin ihmisten tarpeisiin.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Muoti levisi mainonnan kautta ja populaarikulttuuri voimistui. 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Ostamista helpottivat osamaksukauppa, postimyynti ja erikoistarjoukset.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Yhdysvalloista tuli 1920-luvulla ensimmäinen kulutusyhteiskunta. Yhdysvaltojen kehitykseen vaikutti ensimmäisen maailmansodan jälkeinen voimakas talouskasvu.</a:t>
            </a:r>
          </a:p>
        </p:txBody>
      </p:sp>
    </p:spTree>
    <p:extLst>
      <p:ext uri="{BB962C8B-B14F-4D97-AF65-F5344CB8AC3E}">
        <p14:creationId xmlns:p14="http://schemas.microsoft.com/office/powerpoint/2010/main" val="328518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131</Words>
  <Application>Microsoft Office PowerPoint</Application>
  <PresentationFormat>Mukautettu</PresentationFormat>
  <Paragraphs>21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19. Massatuotanto synnyttää kulutusyhteiskunnan</vt:lpstr>
      <vt:lpstr>Tietoisku:  Kulutusyhteiskunnan synty</vt:lpstr>
      <vt:lpstr>Kulutusyhteiskunnan synty</vt:lpstr>
      <vt:lpstr>Kulutusyhteiskunnan synty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42</cp:revision>
  <dcterms:created xsi:type="dcterms:W3CDTF">2020-11-30T15:53:58Z</dcterms:created>
  <dcterms:modified xsi:type="dcterms:W3CDTF">2021-01-05T12:58:39Z</dcterms:modified>
</cp:coreProperties>
</file>