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50"/>
    <p:restoredTop sz="94648"/>
  </p:normalViewPr>
  <p:slideViewPr>
    <p:cSldViewPr snapToGrid="0" snapToObjects="1">
      <p:cViewPr varScale="1">
        <p:scale>
          <a:sx n="123" d="100"/>
          <a:sy n="123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7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2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06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49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1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98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05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48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8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0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9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4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0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1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7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3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18FB50-8F8B-964A-84B5-652B3DF086F2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B32483F-E330-7A42-90C3-AAA624DC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466F2C-CD90-344F-A6F2-CDE5F39E3D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Collapse of Communism in the USSR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68D95A-81EB-A245-B6F9-038E48D02D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rise of Gorbachev and the change</a:t>
            </a:r>
          </a:p>
        </p:txBody>
      </p:sp>
    </p:spTree>
    <p:extLst>
      <p:ext uri="{BB962C8B-B14F-4D97-AF65-F5344CB8AC3E}">
        <p14:creationId xmlns:p14="http://schemas.microsoft.com/office/powerpoint/2010/main" val="105550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AFA8F7-876F-6A47-B649-41715B1A0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Domestic and foreign policy problems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D1D1B8-2452-CB47-8C33-8B24E1CA7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Bresnev´s</a:t>
            </a:r>
            <a:r>
              <a:rPr lang="en-US" dirty="0"/>
              <a:t> era from 1964 to 1982</a:t>
            </a:r>
          </a:p>
          <a:p>
            <a:r>
              <a:rPr lang="en-US" dirty="0"/>
              <a:t>Andropov 1982-1984</a:t>
            </a:r>
          </a:p>
          <a:p>
            <a:r>
              <a:rPr lang="en-US" dirty="0"/>
              <a:t>Chernenko 1984-1985</a:t>
            </a:r>
          </a:p>
          <a:p>
            <a:endParaRPr lang="en-US" dirty="0"/>
          </a:p>
          <a:p>
            <a:r>
              <a:rPr lang="en-US" dirty="0"/>
              <a:t>A lot of money had been spent on the military and the space </a:t>
            </a:r>
            <a:r>
              <a:rPr lang="en-US" dirty="0" err="1"/>
              <a:t>programme</a:t>
            </a:r>
            <a:endParaRPr lang="en-US" dirty="0"/>
          </a:p>
          <a:p>
            <a:r>
              <a:rPr lang="en-US" dirty="0" err="1"/>
              <a:t>Bresnev´s</a:t>
            </a:r>
            <a:r>
              <a:rPr lang="en-US" dirty="0"/>
              <a:t> wanted to increase consumer good production and agriculture, but did no fully succeed in these ( farmers were now allowed to work on state own plots and keep the surplus)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88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151468-0AB6-FD4D-99E6-E7017BA02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Bresnev´s</a:t>
            </a:r>
            <a:r>
              <a:rPr lang="en-US" dirty="0"/>
              <a:t> era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8187FF-C72B-5443-8E60-38C673208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poor  harvests of 1970´s forced the USSR to increase agricultural imports to keep the citizens fed and alive</a:t>
            </a:r>
          </a:p>
          <a:p>
            <a:r>
              <a:rPr lang="en-US" dirty="0"/>
              <a:t>They also could not benefit from the worldwide high demand of petroleum, because they could not manage to increase its production</a:t>
            </a:r>
          </a:p>
          <a:p>
            <a:r>
              <a:rPr lang="en-US" dirty="0"/>
              <a:t>Little by little people started to criticize  the government ( intellectuals) </a:t>
            </a:r>
          </a:p>
          <a:p>
            <a:r>
              <a:rPr lang="en-US" dirty="0"/>
              <a:t>Censorship and repression ( e.g. Solzhenitsyn´s The Gulag Archipelago”- autobiographical account of how citizens had been treated in the Gulag camps, S. exiled) </a:t>
            </a:r>
          </a:p>
        </p:txBody>
      </p:sp>
    </p:spTree>
    <p:extLst>
      <p:ext uri="{BB962C8B-B14F-4D97-AF65-F5344CB8AC3E}">
        <p14:creationId xmlns:p14="http://schemas.microsoft.com/office/powerpoint/2010/main" val="76787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C6F946-CCDE-3049-97B0-A9A312FAF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Bresnev´s</a:t>
            </a:r>
            <a:r>
              <a:rPr lang="en-US" dirty="0"/>
              <a:t> domestic and foreign approach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152E50-3B11-5248-A0D1-E6B399F22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Political system not reformed, stagnation; “Stability of cadres”- nomenklatura- privileged party member enjoyed their lives</a:t>
            </a:r>
          </a:p>
          <a:p>
            <a:r>
              <a:rPr lang="en-US" dirty="0"/>
              <a:t>A sense of security, but devastating effects of the economy ( workers did not loose their jobs because of poor productivity, lack of motivation) </a:t>
            </a:r>
          </a:p>
          <a:p>
            <a:r>
              <a:rPr lang="en-US" dirty="0" err="1"/>
              <a:t>Bresnev</a:t>
            </a:r>
            <a:r>
              <a:rPr lang="en-US" dirty="0"/>
              <a:t> Doctrine- to maintain communism regimes</a:t>
            </a:r>
          </a:p>
          <a:p>
            <a:r>
              <a:rPr lang="en-US" dirty="0"/>
              <a:t>Arms limitations due to the economic situation</a:t>
            </a:r>
          </a:p>
          <a:p>
            <a:r>
              <a:rPr lang="en-US" dirty="0"/>
              <a:t>Involvement in Africa, Solidarity Movement and </a:t>
            </a:r>
            <a:r>
              <a:rPr lang="en-US" dirty="0" err="1"/>
              <a:t>Afganistan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B7B42D-C1FC-1E44-9D79-4B5AC245E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Bresnev´s</a:t>
            </a:r>
            <a:r>
              <a:rPr lang="en-US" dirty="0"/>
              <a:t> foreign policy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598855-AEAF-7C49-942F-A0898871F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Portuguese colonialization of Mozambique and Angola ended in 1974, resulted in a civil war, Soviet help for the Marxist side</a:t>
            </a:r>
          </a:p>
          <a:p>
            <a:r>
              <a:rPr lang="en-US" dirty="0"/>
              <a:t>Also in Ethiopia and Somalia communist movements received help from the USSR</a:t>
            </a:r>
          </a:p>
          <a:p>
            <a:r>
              <a:rPr lang="en-US" dirty="0"/>
              <a:t>The Solidarity Movement in Poland called for economic and political reforms, the pressure from the USSR, but no intervention ( however the Movement officially suppressed for  a moment) </a:t>
            </a:r>
          </a:p>
          <a:p>
            <a:r>
              <a:rPr lang="en-US" dirty="0"/>
              <a:t>The USSR´s involvement in </a:t>
            </a:r>
            <a:r>
              <a:rPr lang="en-US" dirty="0" err="1"/>
              <a:t>Afganistan</a:t>
            </a:r>
            <a:r>
              <a:rPr lang="en-US" dirty="0"/>
              <a:t>, 1979-1989</a:t>
            </a:r>
          </a:p>
        </p:txBody>
      </p:sp>
    </p:spTree>
    <p:extLst>
      <p:ext uri="{BB962C8B-B14F-4D97-AF65-F5344CB8AC3E}">
        <p14:creationId xmlns:p14="http://schemas.microsoft.com/office/powerpoint/2010/main" val="4101355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E4E49-61AB-8A4B-8611-9170DAB9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The rise of </a:t>
            </a:r>
            <a:r>
              <a:rPr lang="en-US" dirty="0" err="1"/>
              <a:t>Gorba</a:t>
            </a:r>
            <a:r>
              <a:rPr lang="en-US" dirty="0"/>
              <a:t> in 1985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49DBC8-3020-ED4B-B81E-3F94623E0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Perestroika- restructuring, economic reforms and political changes</a:t>
            </a:r>
          </a:p>
          <a:p>
            <a:r>
              <a:rPr lang="en-US" dirty="0"/>
              <a:t>Glasnost-opening- open discussion between the government and the people </a:t>
            </a:r>
          </a:p>
          <a:p>
            <a:r>
              <a:rPr lang="en-US" dirty="0" err="1"/>
              <a:t>Demokratizatsiya</a:t>
            </a:r>
            <a:r>
              <a:rPr lang="en-US" dirty="0"/>
              <a:t> – democratization of the society- reforming the communist system, but not getting rid of that!</a:t>
            </a:r>
          </a:p>
        </p:txBody>
      </p:sp>
    </p:spTree>
    <p:extLst>
      <p:ext uri="{BB962C8B-B14F-4D97-AF65-F5344CB8AC3E}">
        <p14:creationId xmlns:p14="http://schemas.microsoft.com/office/powerpoint/2010/main" val="2731560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CC1980-C018-5640-8EC6-B0C324967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Reforms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47010F-9479-5742-8693-7114FC9E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list of </a:t>
            </a:r>
            <a:r>
              <a:rPr lang="en-US" dirty="0" err="1"/>
              <a:t>Gorba´s</a:t>
            </a:r>
            <a:r>
              <a:rPr lang="en-US" dirty="0"/>
              <a:t> reforms</a:t>
            </a:r>
          </a:p>
          <a:p>
            <a:r>
              <a:rPr lang="en-US" dirty="0"/>
              <a:t>Do what extent is it fair to say that </a:t>
            </a:r>
            <a:r>
              <a:rPr lang="en-US" dirty="0" err="1"/>
              <a:t>Gorba´s</a:t>
            </a:r>
            <a:r>
              <a:rPr lang="en-US" dirty="0"/>
              <a:t> reforms and his foreign policy paved the way for the collapse </a:t>
            </a:r>
            <a:r>
              <a:rPr lang="en-US"/>
              <a:t>of the USSR?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51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{07FDEA3D-31D5-A340-89CF-0507337715EA}tf10001076</Template>
  <TotalTime>87</TotalTime>
  <Words>405</Words>
  <Application>Microsoft Macintosh PowerPoint</Application>
  <PresentationFormat>Laajakuva</PresentationFormat>
  <Paragraphs>32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Ioni (johtoryhmä)</vt:lpstr>
      <vt:lpstr>Collapse of Communism in the USSR</vt:lpstr>
      <vt:lpstr>Background: Domestic and foreign policy problems</vt:lpstr>
      <vt:lpstr>Bresnev´s era</vt:lpstr>
      <vt:lpstr>Bresnev´s domestic and foreign approach</vt:lpstr>
      <vt:lpstr>Bresnev´s foreign policy</vt:lpstr>
      <vt:lpstr> The rise of Gorba in 1985</vt:lpstr>
      <vt:lpstr>Reforms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Collapse of Communism in the USSR</dc:title>
  <dc:creator>Soininen Susanna</dc:creator>
  <cp:lastModifiedBy>Soininen Susanna</cp:lastModifiedBy>
  <cp:revision>7</cp:revision>
  <dcterms:created xsi:type="dcterms:W3CDTF">2021-11-11T10:34:41Z</dcterms:created>
  <dcterms:modified xsi:type="dcterms:W3CDTF">2021-11-11T12:02:23Z</dcterms:modified>
</cp:coreProperties>
</file>