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519B38-DF24-4D20-9D75-70BD370EC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1D5EA38-02EB-443C-8F00-B3772CCC6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8041AD-D377-426A-B89C-70F492318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9BDBFE-965E-440F-A6C9-714EFA5BC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66103D-7E49-4868-9F61-B66F57C73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16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74D0F6-6167-498C-80E7-A40EE88F7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F34DD9E-7291-4B8C-A068-51F6B0579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BA58CC-9F24-473F-9093-671135704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D025E3-6161-4BC3-B24B-416B30C1E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3493CA-672A-407B-B706-7F38B89B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9141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D049A68-AB47-4E1B-99AF-DA0BD329C2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13291CD-4AAB-4022-A54E-95782F7BD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926D2E-7CC1-48F6-9640-9AD032190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BAE0BD-70ED-4794-8C35-AF7DCE8B9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186CEB-E62E-4749-9772-D7338A42C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740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25509F-28CC-4912-82CF-AEB404103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928E94-544E-495D-BA24-8A7DA9600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8779E9-0336-437D-BF59-4509C2D4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A231D4-B13D-421C-A0A3-060B802D4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A9CB9-F6A6-430D-817E-36C31B7FC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239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921C52-4EB8-455A-9E02-3DB9EADF5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2471B3B-9C9B-4851-AF2A-377F90C99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85D3DA-E52D-4953-9292-5C14909A4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9C3DBDD-0BF8-499A-A9D1-1CC74EF18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706259-BD23-46D6-8DE2-17DCB2D9E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4618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42AE0B-3894-43B2-A91C-3EC668C23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D76B5A-76A2-4CB6-828B-CC12C1E95F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EF95494-6B2E-461F-92FC-E04138DB2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0370A9-A12B-49E6-B2E7-EEB763506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5449F30-64C9-49AD-AFD0-896975EAA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A4B54CA-7509-4811-8AE7-B3F4AF72A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164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8997F3-15C7-4CAD-AFE4-FB344F3CC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07123A-E31D-4014-A0B2-69D54E3B1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E055F2D-55A6-4CB4-BADD-51DB5EE18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1AB9338-9C85-4B79-853A-D96AF6D297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CD72727-B64C-4A2F-B163-BCBD5D0AC6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F8548E0-4797-4F07-9AFB-CBA4F4051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BB5E26E-6B2E-45A2-9F9C-AFC55ED71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72EE089-5A10-487B-A25C-79F64D08C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5967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FEC923-1175-4B85-A0A2-F86F02C29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B65D031-B1A0-4863-BCA2-6C1C38FAA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E12CCDE-045A-401C-9F9E-2BEB1796A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443BDD7-CC53-4D53-8C51-68050DA18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5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151BE03-19AF-4F9D-8C1C-536C6B1AF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576F873-7F4B-477E-BE5C-B8BABB580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64F3088-2530-4E03-9DAF-67D4D5A2B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2682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1F079C-D176-40AF-A31B-42715896B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C4E029-042A-4F41-9C51-B1BAEEF1F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0EA29DB-114E-4DC8-A5BC-2CD4C8CB3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E1149C-C61D-4E03-A799-A0404C92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4CF1A1-C36B-4F5D-AC4E-15B5E463E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D133D3B-E280-4458-903F-38E4D63DE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069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9A8596-FF92-40CF-A150-6136EA312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68B7CF4-3358-490B-A0BE-F4A28772FE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94EAC56-4E66-4015-A36C-69EBE5D70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2E5E12-D8E1-4959-BD80-FB5E2D7C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1521D26-FE1E-4AE1-93E7-3CBA09D26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5613765-14DC-454F-B521-31D23B0E5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617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6577B29-8E1C-4966-AE80-91DB151F2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9D84015-0661-48F9-9D92-9E9875B62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A3AEF4-0C3A-4C1A-A27C-4FF025FACF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239F6-E958-4A4B-A48C-C19C80A7A348}" type="datetimeFigureOut">
              <a:rPr lang="fi-FI" smtClean="0"/>
              <a:t>13.3.2022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5A3A72-95F7-41E3-833E-765D4532AA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44D28B-59E1-45E5-AE62-C07CA773C8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9D4DF-B4E8-4261-94CE-270FE6BBB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1654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2847CB-1AEA-4989-937F-BAA5E61887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Kommentoi parisi mielipidettä! Oletko samaa vai </a:t>
            </a:r>
            <a:r>
              <a:rPr lang="fi-FI"/>
              <a:t>eri mieltä?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0AABB01-EF24-404C-AB35-E97152F2B9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2601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F32D1EFB-6C0D-47E9-886D-9CF6422DD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/>
          <a:lstStyle/>
          <a:p>
            <a:r>
              <a:rPr lang="fi-FI" altLang="fi-FI" sz="3200"/>
              <a:t>Agreeing and disagreeing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3D3C15-A9B5-470B-9F02-DCDC3DF8E3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981075"/>
            <a:ext cx="4038600" cy="5761038"/>
          </a:xfrm>
          <a:solidFill>
            <a:srgbClr val="92D050">
              <a:alpha val="55000"/>
            </a:srgbClr>
          </a:solidFill>
        </p:spPr>
        <p:txBody>
          <a:bodyPr>
            <a:normAutofit fontScale="85000" lnSpcReduction="20000"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/>
              <a:t>Expressing agreement 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I agree with you 100 percent.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I couldn't agree with you more.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That's so true.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That's for sure.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Tell me about it!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You're absolutely right.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Absolutely.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That's exactly how I feel.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Exactly.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No doubt about it.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I suppose so./I guess so.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You have a point there.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I was just going to say that.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endParaRPr lang="fi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1EF85E-3D3F-4B86-B9A7-5C9096C7C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463" y="1025526"/>
            <a:ext cx="4038600" cy="5832475"/>
          </a:xfrm>
          <a:solidFill>
            <a:srgbClr val="FF0000">
              <a:alpha val="34000"/>
            </a:srgbClr>
          </a:solidFill>
        </p:spPr>
        <p:txBody>
          <a:bodyPr>
            <a:normAutofit fontScale="85000" lnSpcReduction="20000"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/>
              <a:t>Expressing disagreement	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I don't think so.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No way.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I'm afraid I disagree.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I totally disagree.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I'd say the exact opposite.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Not necessarily.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That's not always true.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That's not always the case.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r>
              <a:rPr lang="en-US" dirty="0"/>
              <a:t>No, I'm not so sure about that.</a:t>
            </a:r>
            <a:endParaRPr lang="fi-FI" dirty="0"/>
          </a:p>
          <a:p>
            <a:pPr>
              <a:buFont typeface="Arial" charset="0"/>
              <a:buChar char="•"/>
              <a:defRPr/>
            </a:pP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Laajakuva</PresentationFormat>
  <Paragraphs>26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Kommentoi parisi mielipidettä! Oletko samaa vai eri mieltä?</vt:lpstr>
      <vt:lpstr>Agreeing and disagreeing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Kommentoi parisi mielipidettä! Oletko samaa vai eri mieltä?</dc:title>
  <dc:creator>Snabb Virpi</dc:creator>
  <cp:lastModifiedBy>Snabb Virpi</cp:lastModifiedBy>
  <cp:revision>1</cp:revision>
  <dcterms:created xsi:type="dcterms:W3CDTF">2022-03-13T18:21:20Z</dcterms:created>
  <dcterms:modified xsi:type="dcterms:W3CDTF">2022-03-13T18:21:41Z</dcterms:modified>
</cp:coreProperties>
</file>