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60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864E84-80F8-81D2-3613-4D47497D047D}" v="34" dt="2025-04-21T08:56:24.2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NIITTYLAHDEN KOULUN ARVIOINTISUUNNITELMA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Suunnitelman pohjana on käytetty Joensuun seudun arviointiopasta ja työyhteisön kehittämisiltapäivän ryhmätöitä</a:t>
            </a:r>
          </a:p>
        </p:txBody>
      </p:sp>
    </p:spTree>
    <p:extLst>
      <p:ext uri="{BB962C8B-B14F-4D97-AF65-F5344CB8AC3E}">
        <p14:creationId xmlns:p14="http://schemas.microsoft.com/office/powerpoint/2010/main" val="3910179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Arvioinnin yleiset periaatteet niittylahden koulussa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/>
              <a:t>AVOIMUUS</a:t>
            </a:r>
          </a:p>
          <a:p>
            <a:r>
              <a:rPr lang="fi-FI"/>
              <a:t>YHDENVERTAISUUS</a:t>
            </a:r>
          </a:p>
          <a:p>
            <a:r>
              <a:rPr lang="fi-FI"/>
              <a:t>KODIN JA KOULUN VÄLINEN YHTEISTYÖ, tarpeellinen tiedottaminen (vanhempainillat)</a:t>
            </a:r>
          </a:p>
          <a:p>
            <a:r>
              <a:rPr lang="fi-FI"/>
              <a:t>OPETTAJAN JATKUVA PALAUTE OPPILAAN OSAAMISESTA</a:t>
            </a:r>
          </a:p>
          <a:p>
            <a:r>
              <a:rPr lang="fi-FI"/>
              <a:t>YHTEISET ARVIOINNIN KRITEERIT (VUOSILUOKITTAIN) esimerkiksi hyvän arvosanaan</a:t>
            </a:r>
          </a:p>
          <a:p>
            <a:r>
              <a:rPr lang="fi-FI"/>
              <a:t>Keskustelun tärkeys ja jatkuva yhteistyö rinnakkaisopettajan kanssa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3033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/>
              <a:t>ARVIOINTIKESKUSTELUT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endParaRPr lang="fi-FI" dirty="0"/>
          </a:p>
          <a:p>
            <a:pPr>
              <a:buClr>
                <a:srgbClr val="000000"/>
              </a:buClr>
            </a:pPr>
            <a:r>
              <a:rPr lang="fi-FI" sz="1700" b="1" dirty="0">
                <a:latin typeface="Calibri"/>
                <a:cs typeface="Calibri"/>
              </a:rPr>
              <a:t>- </a:t>
            </a:r>
            <a:r>
              <a:rPr lang="fi-FI" sz="1700" b="1" dirty="0">
                <a:solidFill>
                  <a:srgbClr val="201F1E"/>
                </a:solidFill>
                <a:latin typeface="Calibri"/>
                <a:cs typeface="Calibri"/>
              </a:rPr>
              <a:t>tarkoituksena on se, että jokaisella oppilaalla on mahdollisuus ainakin kerran lukukaudessa saada opettajalta kahdenkeskistä palautetta oppimisestaan  </a:t>
            </a:r>
          </a:p>
          <a:p>
            <a:pPr>
              <a:buClr>
                <a:srgbClr val="000000"/>
              </a:buClr>
            </a:pPr>
            <a:r>
              <a:rPr lang="fi-FI"/>
              <a:t>Oppiainekohtaisia, oppilaan ja opettajan </a:t>
            </a:r>
            <a:r>
              <a:rPr lang="fi-FI" dirty="0"/>
              <a:t>välisiä keskusteluja</a:t>
            </a:r>
            <a:endParaRPr lang="fi-FI"/>
          </a:p>
          <a:p>
            <a:r>
              <a:rPr lang="fi-FI"/>
              <a:t>Auttaa oppilasta ymmärtämään oppiaineen tavoitteet</a:t>
            </a:r>
          </a:p>
          <a:p>
            <a:r>
              <a:rPr lang="fi-FI"/>
              <a:t>Auttaa hahmottamaan oma edistyminen</a:t>
            </a:r>
          </a:p>
          <a:p>
            <a:r>
              <a:rPr lang="fi-FI"/>
              <a:t>Auttaa ymmärtämään, miten oppilas voi parantaa suoriutumistaan</a:t>
            </a:r>
          </a:p>
          <a:p>
            <a:r>
              <a:rPr lang="fi-FI">
                <a:sym typeface="Wingdings" panose="05000000000000000000" pitchFamily="2" charset="2"/>
              </a:rPr>
              <a:t> Mahdollisuus vaikuttaa arvosanaan ja oppimiseen </a:t>
            </a:r>
            <a:endParaRPr lang="fi-FI"/>
          </a:p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/>
              <a:t>VÄHINTÄÄN KERRAN LUKUKAUDESSA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/>
              <a:t>SYYSLUKUKAUDELLA ENNEN OPPIMISKESKUSTELUA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/>
              <a:t>VOI YHDISTÄÄ </a:t>
            </a:r>
            <a:r>
              <a:rPr lang="fi-FI" err="1"/>
              <a:t>TAVOITEKESKUSTELuUN</a:t>
            </a:r>
            <a:r>
              <a:rPr lang="fi-FI"/>
              <a:t> OPPILAAN KANSSA KAHDEN KESKEN.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/>
              <a:t>KEVÄTLUKUKAUDELLA MAALISKUUN LOPPUUN MENNESSÄ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/>
              <a:t>Kirjataan </a:t>
            </a:r>
            <a:r>
              <a:rPr lang="fi-FI" err="1"/>
              <a:t>wilmaan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613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OPPIMISKESKUSTELUT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/>
              <a:t>Huoltajien ja oppilaan kanssa käytävä keskustelu</a:t>
            </a:r>
          </a:p>
          <a:p>
            <a:r>
              <a:rPr lang="fi-FI"/>
              <a:t>Positiivinen ja eteenpäin suuntaava</a:t>
            </a:r>
          </a:p>
          <a:p>
            <a:r>
              <a:rPr lang="fi-FI"/>
              <a:t>Jos huoltaja ei saavu oppimiskeskusteluun, käydään keskustelu oppilaan kanssa kahden kesken ja tästä maininta kirjaukseen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MARRAS-HELMIKUUN AIKANA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PAINOPISTE KÄYTTÄYTYMISEN, OPISKELUTAITOJEN JA KOULUNKÄYNNIN TUKEMISESSA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KESKUSTELU OPPILAAN TEKEMÄN ITSEARVIOINNIN Pohjalta ja siinä käytetään Joensuun Seudun "Tavoitteenasettelu- ja oppimiskeskustelulomakkeita"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Kirjataan </a:t>
            </a:r>
            <a:r>
              <a:rPr lang="fi-FI" dirty="0" err="1"/>
              <a:t>wilmaan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27574448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744364-1b19-47a8-b1af-249ee96b8894" xsi:nil="true"/>
    <lcf76f155ced4ddcb4097134ff3c332f xmlns="7dd6b4ba-27d5-4271-a6b4-9172aaba7c7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B6A4FBA82E9EE48A6F0C16CD38D3CF6" ma:contentTypeVersion="14" ma:contentTypeDescription="Luo uusi asiakirja." ma:contentTypeScope="" ma:versionID="0b5f12884e87d2c8a71a5dd2677d0c16">
  <xsd:schema xmlns:xsd="http://www.w3.org/2001/XMLSchema" xmlns:xs="http://www.w3.org/2001/XMLSchema" xmlns:p="http://schemas.microsoft.com/office/2006/metadata/properties" xmlns:ns2="7dd6b4ba-27d5-4271-a6b4-9172aaba7c7b" xmlns:ns3="23744364-1b19-47a8-b1af-249ee96b8894" targetNamespace="http://schemas.microsoft.com/office/2006/metadata/properties" ma:root="true" ma:fieldsID="f152fb16aa3408562af55bf5aebcdc36" ns2:_="" ns3:_="">
    <xsd:import namespace="7dd6b4ba-27d5-4271-a6b4-9172aaba7c7b"/>
    <xsd:import namespace="23744364-1b19-47a8-b1af-249ee96b88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d6b4ba-27d5-4271-a6b4-9172aaba7c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Kuvien tunnisteet" ma:readOnly="false" ma:fieldId="{5cf76f15-5ced-4ddc-b409-7134ff3c332f}" ma:taxonomyMulti="true" ma:sspId="98f8e604-e69a-4139-9b26-d9436af531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744364-1b19-47a8-b1af-249ee96b8894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d61ee8bb-e0a8-4ae3-ba09-d031e10a6a63}" ma:internalName="TaxCatchAll" ma:showField="CatchAllData" ma:web="23744364-1b19-47a8-b1af-249ee96b88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879DDC-2660-4130-9820-63D8A3CDBE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B01AF1B-9C6D-4278-8D12-DB7111E06B62}">
  <ds:schemaRefs>
    <ds:schemaRef ds:uri="23744364-1b19-47a8-b1af-249ee96b8894"/>
    <ds:schemaRef ds:uri="7dd6b4ba-27d5-4271-a6b4-9172aaba7c7b"/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C57AD92A-2E36-4C5A-8AF4-322F67CE45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d6b4ba-27d5-4271-a6b4-9172aaba7c7b"/>
    <ds:schemaRef ds:uri="23744364-1b19-47a8-b1af-249ee96b88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Application>Microsoft Office PowerPoint</Application>
  <PresentationFormat>Widescreen</PresentationFormat>
  <Slides>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Pisara</vt:lpstr>
      <vt:lpstr>NIITTYLAHDEN KOULUN ARVIOINTISUUNNITELMA</vt:lpstr>
      <vt:lpstr>Arvioinnin yleiset periaatteet niittylahden koulussa</vt:lpstr>
      <vt:lpstr>ARVIOINTIKESKUSTELUT</vt:lpstr>
      <vt:lpstr>OPPIMISKESKUSTELUT</vt:lpstr>
    </vt:vector>
  </TitlesOfParts>
  <Company>PKMKV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NIITTYLAHDEN KOULUN ARVIOINTISUUNNITELMA</dc:title>
  <dc:creator>Nissinen Saija</dc:creator>
  <cp:revision>15</cp:revision>
  <dcterms:created xsi:type="dcterms:W3CDTF">2021-11-18T10:52:27Z</dcterms:created>
  <dcterms:modified xsi:type="dcterms:W3CDTF">2025-04-21T09:10:27Z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0x0101007B6A4FBA82E9EE48A6F0C16CD38D3CF6</vt:lpwstr>
  </property>
  <property fmtid="{D5CDD505-2E9C-101B-9397-08002B2CF9AE}" pid="3" name="MediaServiceImageTags">
    <vt:lpwstr/>
  </property>
</Properties>
</file>