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49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8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18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5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42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16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94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7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1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0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2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401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Miksi sisällissota syttyi?</a:t>
            </a:r>
            <a:r>
              <a:rPr lang="fi-FI" dirty="0" smtClean="0"/>
              <a:t> s. </a:t>
            </a:r>
            <a:r>
              <a:rPr lang="fi-FI" smtClean="0"/>
              <a:t>52-54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460500"/>
            <a:ext cx="5181600" cy="50927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 Jyrkkä luokkajako, joka pääsi purkautumaan vuoden 1917 hallitsemattomissa oloissa</a:t>
            </a:r>
          </a:p>
          <a:p>
            <a:r>
              <a:rPr lang="fi-FI" dirty="0" smtClean="0"/>
              <a:t> </a:t>
            </a:r>
            <a:r>
              <a:rPr lang="fi-FI" dirty="0"/>
              <a:t>S</a:t>
            </a:r>
            <a:r>
              <a:rPr lang="fi-FI" dirty="0" smtClean="0"/>
              <a:t>osialistinen vallankumous Venäjällä oli esimerkkinä myös Suomessa</a:t>
            </a:r>
          </a:p>
          <a:p>
            <a:r>
              <a:rPr lang="fi-FI" dirty="0" smtClean="0"/>
              <a:t> Sekasortoinen tilanne: suurlakko, liikehdintä. Hallituksella ei ollut omaa armeijaa eikä poliisia. Maassa oli kaksi yksityisarmeijaa (puna- ja valkokaarti) ja vieras venäläinen sotaväki</a:t>
            </a:r>
          </a:p>
          <a:p>
            <a:r>
              <a:rPr lang="fi-FI" dirty="0" smtClean="0"/>
              <a:t> Yhteiskunnallinen hätätila: nälkä työttömyys, turvattomuus, inflaatio</a:t>
            </a:r>
          </a:p>
          <a:p>
            <a:r>
              <a:rPr lang="fi-FI" dirty="0" smtClean="0"/>
              <a:t>Porvarillisten puolueiden haluttomuus uudistuksiin ja pyrkimys eristää sosiaalidemokraatit poliittisesta päätöksenteosta</a:t>
            </a:r>
            <a:endParaRPr lang="fi-FI" dirty="0"/>
          </a:p>
          <a:p>
            <a:r>
              <a:rPr lang="fi-FI" dirty="0" smtClean="0"/>
              <a:t>Kuvassa punakaartilaisia Tampereelta</a:t>
            </a:r>
            <a:endParaRPr lang="fi-FI" dirty="0"/>
          </a:p>
        </p:txBody>
      </p:sp>
      <p:pic>
        <p:nvPicPr>
          <p:cNvPr id="1028" name="Picture 4" descr="Aiheeseen liittyvä ku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1460500"/>
            <a:ext cx="3225800" cy="508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4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78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Miksi sisällissota syttyi? s. 52-54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sisällissota syttyi? s. 82-87</dc:title>
  <dc:creator>Minna</dc:creator>
  <cp:lastModifiedBy>Minna</cp:lastModifiedBy>
  <cp:revision>9</cp:revision>
  <dcterms:created xsi:type="dcterms:W3CDTF">2014-11-23T10:51:27Z</dcterms:created>
  <dcterms:modified xsi:type="dcterms:W3CDTF">2021-01-21T17:42:56Z</dcterms:modified>
</cp:coreProperties>
</file>