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8AE69-2440-4C9F-A36E-EF7C73BE7AF2}" type="datetimeFigureOut">
              <a:rPr lang="fi-FI" smtClean="0"/>
              <a:t>4.1.2016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42F72-F6E2-40BA-A982-96A40690636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YH1: Yhteiskuntatieto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Keskeinen sisältö</a:t>
            </a:r>
          </a:p>
          <a:p>
            <a:r>
              <a:rPr lang="fi-FI" dirty="0" smtClean="0"/>
              <a:t>Toni Uusimäki 2016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sisällöt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Suomalaisen yhteiskunnan kehitys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Suomen väestörakenne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Hyvinvointivaltion rakentuminen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Hyvinvointivaltion mahdollisuudet ja uhat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Valta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Valta käsitteenä ja vallankäytön muodot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Poliittiset järjestelmät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Tärkeimmät valtioelimet (TP, EK, VN ja </a:t>
            </a:r>
            <a:r>
              <a:rPr lang="fi-FI" dirty="0" err="1" smtClean="0"/>
              <a:t>europarl</a:t>
            </a:r>
            <a:r>
              <a:rPr lang="fi-FI" dirty="0" smtClean="0"/>
              <a:t>.)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3. Vaikuttaminen</a:t>
            </a:r>
          </a:p>
          <a:p>
            <a:pPr lvl="1"/>
            <a:r>
              <a:rPr lang="fi-FI" dirty="0" smtClean="0"/>
              <a:t>Demokratia ja kansalaisyhteiskunta</a:t>
            </a:r>
          </a:p>
          <a:p>
            <a:pPr lvl="1"/>
            <a:r>
              <a:rPr lang="fi-FI" dirty="0" smtClean="0"/>
              <a:t>Globaali vaikuttaminen </a:t>
            </a:r>
          </a:p>
          <a:p>
            <a:pPr lvl="1"/>
            <a:r>
              <a:rPr lang="fi-FI" dirty="0" smtClean="0"/>
              <a:t>Vaikuttamisen haasteet</a:t>
            </a:r>
            <a:endParaRPr lang="fi-FI" dirty="0"/>
          </a:p>
          <a:p>
            <a:pPr>
              <a:buNone/>
            </a:pPr>
            <a:r>
              <a:rPr lang="fi-FI" dirty="0" smtClean="0"/>
              <a:t>4. Oikeusvaltio ja turvallisuusjärjestelmät</a:t>
            </a:r>
          </a:p>
          <a:p>
            <a:pPr lvl="1"/>
            <a:r>
              <a:rPr lang="fi-FI" dirty="0" smtClean="0"/>
              <a:t>Perusoikeudet</a:t>
            </a:r>
          </a:p>
          <a:p>
            <a:pPr lvl="1"/>
            <a:r>
              <a:rPr lang="fi-FI" dirty="0" smtClean="0"/>
              <a:t>Tuomio- ja järjestysvalta</a:t>
            </a:r>
          </a:p>
          <a:p>
            <a:pPr lvl="1"/>
            <a:r>
              <a:rPr lang="fi-FI" dirty="0" smtClean="0"/>
              <a:t>Turvallisuuspolitiikka ja vaihtuvat uhkakuvat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5. Sosiaalipolitiikka</a:t>
            </a:r>
          </a:p>
          <a:p>
            <a:pPr lvl="1"/>
            <a:r>
              <a:rPr lang="fi-FI" dirty="0" smtClean="0"/>
              <a:t>Tarkoitus, tehtävät ja muodot</a:t>
            </a: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71</Words>
  <Application>Microsoft Office PowerPoint</Application>
  <PresentationFormat>Näytössä katseltava diaesitys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YH1: Yhteiskuntatieto</vt:lpstr>
      <vt:lpstr>Keskeiset sisällöt</vt:lpstr>
      <vt:lpstr>Dia 3</vt:lpstr>
      <vt:lpstr>Dia 4</vt:lpstr>
    </vt:vector>
  </TitlesOfParts>
  <Company>Lukio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YH1: Yhteiskuntatieto</dc:title>
  <dc:creator>opetus</dc:creator>
  <cp:lastModifiedBy>opetus</cp:lastModifiedBy>
  <cp:revision>3</cp:revision>
  <dcterms:created xsi:type="dcterms:W3CDTF">2016-01-04T13:00:00Z</dcterms:created>
  <dcterms:modified xsi:type="dcterms:W3CDTF">2016-01-04T13:24:07Z</dcterms:modified>
</cp:coreProperties>
</file>