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67" r:id="rId3"/>
    <p:sldId id="268" r:id="rId4"/>
    <p:sldId id="27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99" d="100"/>
          <a:sy n="99" d="100"/>
        </p:scale>
        <p:origin x="99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445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2809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8ECBF-8CC2-4846-BFF1-7CF19FE51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3244951-13B6-AA32-0B8D-6090F0E8D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8B78E16-8C1F-25B9-B6A7-6030F114F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Katsotaan </a:t>
            </a:r>
            <a:r>
              <a:rPr lang="fi-FI"/>
              <a:t>suolahapon käyttöturvallisuustiedote.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4EF0CED-4FB6-30D4-050D-DC1FF87C6C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547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13.4.2026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Turvallisuus ja vastuullisuus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1.1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Varoitusmerkit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EF5717C-C185-C26C-7BAF-A710E96B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573" y="2006870"/>
            <a:ext cx="4542854" cy="4788568"/>
          </a:xfrm>
          <a:prstGeom prst="rect">
            <a:avLst/>
          </a:prstGeom>
        </p:spPr>
      </p:pic>
      <p:sp>
        <p:nvSpPr>
          <p:cNvPr id="4" name="Tähti: 10-sakarainen 3">
            <a:extLst>
              <a:ext uri="{FF2B5EF4-FFF2-40B4-BE49-F238E27FC236}">
                <a16:creationId xmlns:a16="http://schemas.microsoft.com/office/drawing/2014/main" id="{03F0704C-7793-D379-8782-18D29372535C}"/>
              </a:ext>
            </a:extLst>
          </p:cNvPr>
          <p:cNvSpPr/>
          <p:nvPr/>
        </p:nvSpPr>
        <p:spPr>
          <a:xfrm>
            <a:off x="9083075" y="3593417"/>
            <a:ext cx="2621243" cy="1403949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-Varoitusmerkit-</a:t>
            </a:r>
          </a:p>
        </p:txBody>
      </p:sp>
    </p:spTree>
    <p:extLst>
      <p:ext uri="{BB962C8B-B14F-4D97-AF65-F5344CB8AC3E}">
        <p14:creationId xmlns:p14="http://schemas.microsoft.com/office/powerpoint/2010/main" val="417681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Laboratoriotyöskentelyohjeita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977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Laboratoriossa käytetään aina laboratoriotakkia, suojakäsineitä ja suojalaseja.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Laboratoriossa ei koskaan syödä tai juoda.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Lattioilla ei pidetä ylimääräisiä tavaroita.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Tilat pidetään mahdollisimman siistinä ja roiskeet pyyhitään välittömästi.</a:t>
            </a:r>
          </a:p>
        </p:txBody>
      </p:sp>
    </p:spTree>
    <p:extLst>
      <p:ext uri="{BB962C8B-B14F-4D97-AF65-F5344CB8AC3E}">
        <p14:creationId xmlns:p14="http://schemas.microsoft.com/office/powerpoint/2010/main" val="689274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D1067-5C79-1A24-AB79-4C5B21FE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0AE7FA-7493-5F20-1665-244C3BA21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Käyttöturvallisuustiedote (KTT)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3F2D3-B0D6-ED57-7E55-DF755D7BE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977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Käyttöturvallisuustiedote on asiakirja, jossa kerrotaan aineen ominaisuuksista ja neuvotaan, miten ainetta käytetään ja säilytetään turvallisesti.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 err="1">
                <a:ln w="3175">
                  <a:noFill/>
                </a:ln>
                <a:solidFill>
                  <a:schemeClr val="bg1"/>
                </a:solidFill>
                <a:effectLst/>
              </a:rPr>
              <a:t>KTT:sta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kannattaa kurkata ainakin vaaralausekkeet, turvalausekkeet ja pelastustoimenpiteet.</a:t>
            </a:r>
          </a:p>
        </p:txBody>
      </p:sp>
    </p:spTree>
    <p:extLst>
      <p:ext uri="{BB962C8B-B14F-4D97-AF65-F5344CB8AC3E}">
        <p14:creationId xmlns:p14="http://schemas.microsoft.com/office/powerpoint/2010/main" val="30295705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338</TotalTime>
  <Words>82</Words>
  <Application>Microsoft Office PowerPoint</Application>
  <PresentationFormat>Laajakuva</PresentationFormat>
  <Paragraphs>21</Paragraphs>
  <Slides>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Berliini</vt:lpstr>
      <vt:lpstr>Turvallisuus ja vastuullisuus</vt:lpstr>
      <vt:lpstr>Varoitusmerkit</vt:lpstr>
      <vt:lpstr>Laboratoriotyöskentelyohjeita</vt:lpstr>
      <vt:lpstr>Käyttöturvallisuustiedote (KTT)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Turvallisuus ja vastuullisuus</dc:title>
  <dc:creator>Harjulampi Esa</dc:creator>
  <cp:lastModifiedBy>Esa Harjulampi</cp:lastModifiedBy>
  <cp:revision>53</cp:revision>
  <dcterms:created xsi:type="dcterms:W3CDTF">2023-06-03T06:03:40Z</dcterms:created>
  <dcterms:modified xsi:type="dcterms:W3CDTF">2026-04-13T09:42:55Z</dcterms:modified>
</cp:coreProperties>
</file>