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7" r:id="rId2"/>
    <p:sldId id="258" r:id="rId3"/>
    <p:sldId id="259" r:id="rId4"/>
    <p:sldId id="260" r:id="rId5"/>
    <p:sldId id="262" r:id="rId6"/>
    <p:sldId id="263" r:id="rId7"/>
  </p:sldIdLst>
  <p:sldSz cx="9144000" cy="6858000" type="screen4x3"/>
  <p:notesSz cx="6858000" cy="914400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68BAD12-B315-4CBF-BB6E-8D7F743A8700}" type="datetimeFigureOut">
              <a:rPr lang="fi-FI"/>
              <a:pPr>
                <a:defRPr/>
              </a:pPr>
              <a:t>17.1.2017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F5BE72A-B6FD-4360-A121-CDDD84B1D25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2A829A3-10E8-4109-8E7C-B9D1C3490516}" type="datetimeFigureOut">
              <a:rPr lang="fi-FI"/>
              <a:pPr>
                <a:defRPr/>
              </a:pPr>
              <a:t>17.1.2017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noProof="0" smtClean="0"/>
              <a:t>Muokkaa tekstin perustyylejä napsauttamalla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  <a:endParaRPr lang="fi-FI" noProof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59CE134-02CE-4543-8968-4367B5B617E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ADB00-D433-497A-8C57-6058308D577E}" type="datetime1">
              <a:rPr lang="fi-FI"/>
              <a:pPr>
                <a:defRPr/>
              </a:pPr>
              <a:t>17.1.2017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0E0DC-66DA-41AB-92C3-977D44E34CB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4BCDD-E46A-49DA-8471-737DAF5490A2}" type="datetime1">
              <a:rPr lang="fi-FI"/>
              <a:pPr>
                <a:defRPr/>
              </a:pPr>
              <a:t>17.1.2017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75139-1483-4BE4-808B-D6C119717B8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FFF7D-F0C6-4434-BF38-AE84884E8D66}" type="datetime1">
              <a:rPr lang="fi-FI"/>
              <a:pPr>
                <a:defRPr/>
              </a:pPr>
              <a:t>17.1.2017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BB8FF-1C5D-4127-B562-686F88D9A81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E673A-FA16-4A5B-A032-85810AE06E3E}" type="datetime1">
              <a:rPr lang="fi-FI"/>
              <a:pPr>
                <a:defRPr/>
              </a:pPr>
              <a:t>17.1.2017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89842-938E-4A0C-8C85-AAE0851415B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F1334-C93D-4379-8CCC-774974A761BF}" type="datetime1">
              <a:rPr lang="fi-FI"/>
              <a:pPr>
                <a:defRPr/>
              </a:pPr>
              <a:t>17.1.2017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246E1-2A6C-46B8-8345-AE94EAFE702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BD20D-634A-4B1B-855D-F41676F2AD0B}" type="datetime1">
              <a:rPr lang="fi-FI"/>
              <a:pPr>
                <a:defRPr/>
              </a:pPr>
              <a:t>17.1.2017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EF004-FEBF-42F3-A1E1-7485A15C089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CC816-B99D-49DF-BE21-C86A78452239}" type="datetime1">
              <a:rPr lang="fi-FI"/>
              <a:pPr>
                <a:defRPr/>
              </a:pPr>
              <a:t>17.1.2017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C6CA8-D892-4542-8D64-7B99B3D2AAE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877EA-8C5C-4B1E-8A30-41FA6E493B51}" type="datetime1">
              <a:rPr lang="fi-FI"/>
              <a:pPr>
                <a:defRPr/>
              </a:pPr>
              <a:t>17.1.2017</a:t>
            </a:fld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76280-EE5A-4E71-A91B-E12603A1472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3F30F-72E4-48EA-8B8C-B278184CC957}" type="datetime1">
              <a:rPr lang="fi-FI"/>
              <a:pPr>
                <a:defRPr/>
              </a:pPr>
              <a:t>17.1.2017</a:t>
            </a:fld>
            <a:endParaRPr lang="fi-FI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8190F-59FB-4CE4-A236-871512C57C6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1936B-B167-4C18-AFF8-AE0B3AEAC666}" type="datetime1">
              <a:rPr lang="fi-FI"/>
              <a:pPr>
                <a:defRPr/>
              </a:pPr>
              <a:t>17.1.2017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95041-670F-47D3-A4B9-DAA63D250EA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4AF85-F0BE-46EB-B67C-76F77BF2E06F}" type="datetime1">
              <a:rPr lang="fi-FI"/>
              <a:pPr>
                <a:defRPr/>
              </a:pPr>
              <a:t>17.1.2017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A3299-484E-4B08-A7FE-8A0F31C9E40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FA4921-F7BE-4008-B623-E2D9BF8B88FF}" type="datetime1">
              <a:rPr lang="fi-FI"/>
              <a:pPr>
                <a:defRPr/>
              </a:pPr>
              <a:t>17.1.2017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2BAC27-BB48-4BB9-9648-FF97D3480B3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900" dirty="0" smtClean="0"/>
              <a:t>EDUSKUNTA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sz="2000" dirty="0" smtClean="0"/>
              <a:t>©Toni Uusimäki </a:t>
            </a:r>
            <a:r>
              <a:rPr lang="fi-FI" sz="2000" dirty="0" smtClean="0"/>
              <a:t>2017</a:t>
            </a:r>
            <a:endParaRPr lang="fi-FI" sz="2000" dirty="0" smtClean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1531938"/>
            <a:ext cx="6929438" cy="4614862"/>
          </a:xfrm>
        </p:spPr>
      </p:pic>
      <p:sp>
        <p:nvSpPr>
          <p:cNvPr id="2052" name="Tekstikehys 4"/>
          <p:cNvSpPr txBox="1">
            <a:spLocks noChangeArrowheads="1"/>
          </p:cNvSpPr>
          <p:nvPr/>
        </p:nvSpPr>
        <p:spPr bwMode="auto">
          <a:xfrm>
            <a:off x="3643313" y="6215063"/>
            <a:ext cx="17335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>
                <a:latin typeface="Calibri" pitchFamily="34" charset="0"/>
              </a:rPr>
              <a:t>Kuva: Tuija Aalto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1B4466-1B4F-4377-AD10-7B1E165863C1}" type="slidenum">
              <a:rPr lang="fi-FI"/>
              <a:pPr>
                <a:defRPr/>
              </a:pPr>
              <a:t>1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EDUSKUNNAN TEHTÄVÄT  </a:t>
            </a:r>
            <a:r>
              <a:rPr lang="fi-FI" sz="1600" smtClean="0"/>
              <a:t>1/5</a:t>
            </a:r>
            <a:endParaRPr lang="fi-FI" smtClean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smtClean="0"/>
              <a:t>Lakien säätäminen</a:t>
            </a:r>
          </a:p>
          <a:p>
            <a:pPr>
              <a:buFont typeface="Arial" charset="0"/>
              <a:buNone/>
            </a:pPr>
            <a:endParaRPr lang="fi-FI" smtClean="0"/>
          </a:p>
          <a:p>
            <a:endParaRPr lang="fi-FI" smtClean="0"/>
          </a:p>
          <a:p>
            <a:pPr>
              <a:buFont typeface="Arial" charset="0"/>
              <a:buNone/>
            </a:pPr>
            <a:endParaRPr lang="fi-FI" smtClean="0"/>
          </a:p>
          <a:p>
            <a:r>
              <a:rPr lang="fi-FI" smtClean="0"/>
              <a:t>Valtion vuosittaisen tulo- ja menoarvion eli budjetin hyväksyminen</a:t>
            </a:r>
          </a:p>
          <a:p>
            <a:endParaRPr lang="fi-FI" smtClean="0"/>
          </a:p>
        </p:txBody>
      </p:sp>
      <p:pic>
        <p:nvPicPr>
          <p:cNvPr id="2050" name="Picture 2" descr="C:\Documents and Settings\rehtori\Local Settings\Temporary Internet Files\Content.IE5\CHY81P7P\MCj03195160000[1].wm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57250" y="1428750"/>
            <a:ext cx="3643313" cy="2071688"/>
          </a:xfr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38" y="3714750"/>
            <a:ext cx="2214562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D24B80-1BEC-4343-94F4-6B0074781E69}" type="slidenum">
              <a:rPr lang="fi-FI"/>
              <a:pPr>
                <a:defRPr/>
              </a:pPr>
              <a:t>2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EDUSKUNNAN TEHTÄVÄT </a:t>
            </a:r>
            <a:r>
              <a:rPr lang="fi-FI" sz="1600" smtClean="0"/>
              <a:t>2/5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5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i-FI" sz="4100" dirty="0" smtClean="0"/>
              <a:t>Pääministerin valinta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i-FI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i-FI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i-FI" b="1" dirty="0" smtClean="0"/>
              <a:t>Juha Sipilä </a:t>
            </a:r>
            <a:r>
              <a:rPr lang="fi-FI" b="1" dirty="0" smtClean="0"/>
              <a:t>(</a:t>
            </a:r>
            <a:r>
              <a:rPr lang="fi-FI" b="1" dirty="0" err="1" smtClean="0"/>
              <a:t>kesk</a:t>
            </a:r>
            <a:r>
              <a:rPr lang="fi-FI" b="1" dirty="0" smtClean="0"/>
              <a:t>) </a:t>
            </a:r>
            <a:endParaRPr lang="fi-FI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i-FI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i-FI" dirty="0" smtClean="0"/>
              <a:t>Pääministeri </a:t>
            </a:r>
            <a:r>
              <a:rPr lang="fi-FI" dirty="0" smtClean="0"/>
              <a:t>29.5.2015-</a:t>
            </a:r>
            <a:endParaRPr lang="fi-FI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i-FI" dirty="0" smtClean="0"/>
              <a:t>Puolueen puheenjohtaja, </a:t>
            </a:r>
            <a:r>
              <a:rPr lang="fi-FI" dirty="0" smtClean="0"/>
              <a:t>dipl.ins.</a:t>
            </a:r>
            <a:endParaRPr lang="fi-FI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i-FI" dirty="0" smtClean="0"/>
              <a:t>Kansanedustaja 2011-, Kempeleen kunnanvaltuusto 2013-</a:t>
            </a:r>
            <a:endParaRPr lang="fi-FI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i-FI" dirty="0" smtClean="0"/>
              <a:t>Suomen Keskusta</a:t>
            </a:r>
            <a:endParaRPr lang="fi-FI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i-FI" dirty="0" smtClean="0"/>
              <a:t>Syntymäaika ja –paikka</a:t>
            </a:r>
            <a:r>
              <a:rPr lang="fi-FI" dirty="0" smtClean="0"/>
              <a:t>: 25.4.1961 Veteli</a:t>
            </a:r>
            <a:endParaRPr lang="fi-FI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i-FI" dirty="0" smtClean="0"/>
              <a:t>Puoliso Minna-Maaria Sipilä , 5 lasta, joista nuorin menehtynyt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i-FI" dirty="0" err="1" smtClean="0"/>
              <a:t>Fortel</a:t>
            </a:r>
            <a:r>
              <a:rPr lang="fi-FI" dirty="0" smtClean="0"/>
              <a:t> Invest Oy, toimitusjohtaja 1998–2002, </a:t>
            </a:r>
            <a:r>
              <a:rPr lang="fi-FI" dirty="0" smtClean="0"/>
              <a:t>2005–2011. </a:t>
            </a:r>
            <a:r>
              <a:rPr lang="fi-FI" dirty="0" err="1" smtClean="0"/>
              <a:t>Elektrobit</a:t>
            </a:r>
            <a:r>
              <a:rPr lang="fi-FI" dirty="0" smtClean="0"/>
              <a:t> Oyj, toimitusjohtaja </a:t>
            </a:r>
            <a:r>
              <a:rPr lang="fi-FI" dirty="0" smtClean="0"/>
              <a:t>2002–2005. </a:t>
            </a:r>
            <a:r>
              <a:rPr lang="fi-FI" dirty="0" err="1" smtClean="0"/>
              <a:t>Solitra</a:t>
            </a:r>
            <a:r>
              <a:rPr lang="fi-FI" dirty="0" smtClean="0"/>
              <a:t> Oy, tuotantopäällikkö ja toimitusjohtaja 1988–1998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i-FI" dirty="0" smtClean="0"/>
              <a:t>Kielitaito: </a:t>
            </a:r>
            <a:r>
              <a:rPr lang="fi-FI" dirty="0" smtClean="0"/>
              <a:t>englanti</a:t>
            </a:r>
            <a:endParaRPr lang="fi-FI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i-FI" dirty="0"/>
          </a:p>
        </p:txBody>
      </p:sp>
      <p:sp>
        <p:nvSpPr>
          <p:cNvPr id="6" name="Tekstikehys 5"/>
          <p:cNvSpPr txBox="1">
            <a:spLocks noChangeArrowheads="1"/>
          </p:cNvSpPr>
          <p:nvPr/>
        </p:nvSpPr>
        <p:spPr bwMode="auto">
          <a:xfrm>
            <a:off x="1643063" y="5657850"/>
            <a:ext cx="2381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>
                <a:latin typeface="Calibri" pitchFamily="34" charset="0"/>
              </a:rPr>
              <a:t> </a:t>
            </a:r>
          </a:p>
          <a:p>
            <a:endParaRPr lang="fi-FI">
              <a:latin typeface="Calibri" pitchFamily="34" charset="0"/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A6E772-4E00-4CA3-B1D3-B7FF4CD81702}" type="slidenum">
              <a:rPr lang="fi-FI"/>
              <a:pPr>
                <a:defRPr/>
              </a:pPr>
              <a:t>3</a:t>
            </a:fld>
            <a:endParaRPr lang="fi-FI" dirty="0"/>
          </a:p>
        </p:txBody>
      </p:sp>
      <p:pic>
        <p:nvPicPr>
          <p:cNvPr id="9" name="Sisällön paikkamerkki 8" descr="Pääministeri Juha Sipilä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43881"/>
            <a:ext cx="4038600" cy="4038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EDUSKUNNAN TEHTÄVÄT </a:t>
            </a:r>
            <a:r>
              <a:rPr lang="fi-FI" sz="1600" smtClean="0"/>
              <a:t>3/5</a:t>
            </a:r>
            <a:endParaRPr lang="fi-FI" smtClean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i-FI" dirty="0" smtClean="0"/>
              <a:t>Hallituksen toiminnan poliittinen valvonta (parlamentarismi!)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i-FI" dirty="0" smtClean="0"/>
              <a:t>Osallistuminen Euroopan Unionin asioiden valmisteluun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i-FI" dirty="0" smtClean="0"/>
              <a:t>Suomen solmimien kv. sopimusten lopullinen vahvistaminen eli ratifioiminen</a:t>
            </a:r>
            <a:endParaRPr lang="fi-FI" dirty="0"/>
          </a:p>
        </p:txBody>
      </p:sp>
      <p:pic>
        <p:nvPicPr>
          <p:cNvPr id="4099" name="Picture 3" descr="C:\Documents and Settings\rehtori\Local Settings\Temporary Internet Files\Content.IE5\N4ARXXK9\MPj0399406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1643063"/>
            <a:ext cx="3902075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C:\Documents and Settings\rehtori\Local Settings\Temporary Internet Files\Content.IE5\CHY81P7P\MCIN00524_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3643313"/>
            <a:ext cx="2635250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 descr="C:\Documents and Settings\rehtori\Local Settings\Temporary Internet Files\Content.IE5\N4ARXXK9\MCj0432049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63" y="3357563"/>
            <a:ext cx="2922587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Dian numeron paikkamerkki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A8D703-BF7D-4B86-A577-E11EAF93A3FE}" type="slidenum">
              <a:rPr lang="fi-FI"/>
              <a:pPr>
                <a:defRPr/>
              </a:pPr>
              <a:t>4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EDUSKUNNAN TEHTÄVÄT </a:t>
            </a:r>
            <a:r>
              <a:rPr lang="fi-FI" sz="1600" smtClean="0"/>
              <a:t>4/5</a:t>
            </a:r>
            <a:endParaRPr lang="fi-FI" smtClean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4350" y="1535113"/>
            <a:ext cx="8201025" cy="4608512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88" y="2714625"/>
            <a:ext cx="2674937" cy="346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ikehys 6"/>
          <p:cNvSpPr txBox="1">
            <a:spLocks noChangeArrowheads="1"/>
          </p:cNvSpPr>
          <p:nvPr/>
        </p:nvSpPr>
        <p:spPr bwMode="auto">
          <a:xfrm>
            <a:off x="1000125" y="1643063"/>
            <a:ext cx="5002213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fi-FI" sz="2400">
                <a:latin typeface="Calibri" pitchFamily="34" charset="0"/>
              </a:rPr>
              <a:t> Sodasta ja rauhasta sekä valtakunnan</a:t>
            </a:r>
          </a:p>
          <a:p>
            <a:r>
              <a:rPr lang="fi-FI" sz="2400">
                <a:latin typeface="Calibri" pitchFamily="34" charset="0"/>
              </a:rPr>
              <a:t> rajoista päättäminen yhdessä</a:t>
            </a:r>
          </a:p>
          <a:p>
            <a:r>
              <a:rPr lang="fi-FI" sz="2400">
                <a:latin typeface="Calibri" pitchFamily="34" charset="0"/>
              </a:rPr>
              <a:t> tasavallan presidentin kanssa</a:t>
            </a:r>
          </a:p>
          <a:p>
            <a:endParaRPr lang="fi-FI">
              <a:latin typeface="Calibri" pitchFamily="34" charset="0"/>
            </a:endParaRPr>
          </a:p>
        </p:txBody>
      </p:sp>
      <p:sp>
        <p:nvSpPr>
          <p:cNvPr id="6150" name="Tekstikehys 7"/>
          <p:cNvSpPr txBox="1">
            <a:spLocks noChangeArrowheads="1"/>
          </p:cNvSpPr>
          <p:nvPr/>
        </p:nvSpPr>
        <p:spPr bwMode="auto">
          <a:xfrm>
            <a:off x="1143000" y="6215063"/>
            <a:ext cx="69897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>
                <a:latin typeface="Calibri" pitchFamily="34" charset="0"/>
              </a:rPr>
              <a:t>Helsingin pommitukset talvisodan alussa. Lähde: Uusi Suomi 30.11.2007 </a:t>
            </a: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8D994-9470-4AA9-B303-1292D7FFF79C}" type="slidenum">
              <a:rPr lang="fi-FI"/>
              <a:pPr>
                <a:defRPr/>
              </a:pPr>
              <a:t>5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EDUSKUNNAN TEHTÄVÄT </a:t>
            </a:r>
            <a:r>
              <a:rPr lang="fi-FI" sz="1600" smtClean="0"/>
              <a:t>5/5</a:t>
            </a:r>
            <a:endParaRPr lang="fi-FI" smtClean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7205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i-FI" dirty="0" smtClean="0"/>
              <a:t>Valtioneuvoston ja oikeuskanslerin virkatointen laillisuuden valvonta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i-FI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i-FI" dirty="0" smtClean="0"/>
              <a:t>Eduskunnan oikeusasia-mies valvoo virkamiesten ja tuomio-istuinten päätösten lainmukaisuutta ja käsittelee kansalaisten tekemiä valituksia</a:t>
            </a:r>
            <a:endParaRPr lang="fi-FI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4000500"/>
            <a:ext cx="1285875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kstikehys 7"/>
          <p:cNvSpPr txBox="1">
            <a:spLocks noChangeArrowheads="1"/>
          </p:cNvSpPr>
          <p:nvPr/>
        </p:nvSpPr>
        <p:spPr bwMode="auto">
          <a:xfrm>
            <a:off x="2000250" y="4000500"/>
            <a:ext cx="15367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>
                <a:latin typeface="Calibri" pitchFamily="34" charset="0"/>
              </a:rPr>
              <a:t>Oikeuskansleri</a:t>
            </a:r>
          </a:p>
          <a:p>
            <a:r>
              <a:rPr lang="fi-FI">
                <a:latin typeface="Calibri" pitchFamily="34" charset="0"/>
              </a:rPr>
              <a:t>Jaakko Jonkka</a:t>
            </a:r>
          </a:p>
        </p:txBody>
      </p:sp>
      <p:sp>
        <p:nvSpPr>
          <p:cNvPr id="10" name="Tekstikehys 9"/>
          <p:cNvSpPr txBox="1">
            <a:spLocks noChangeArrowheads="1"/>
          </p:cNvSpPr>
          <p:nvPr/>
        </p:nvSpPr>
        <p:spPr bwMode="auto">
          <a:xfrm>
            <a:off x="714375" y="5786438"/>
            <a:ext cx="18478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>
                <a:latin typeface="Calibri" pitchFamily="34" charset="0"/>
              </a:rPr>
              <a:t>Éduskunnan</a:t>
            </a:r>
          </a:p>
          <a:p>
            <a:r>
              <a:rPr lang="fi-FI">
                <a:latin typeface="Calibri" pitchFamily="34" charset="0"/>
              </a:rPr>
              <a:t>oikeusasiamies</a:t>
            </a:r>
          </a:p>
          <a:p>
            <a:r>
              <a:rPr lang="fi-FI">
                <a:latin typeface="Calibri" pitchFamily="34" charset="0"/>
              </a:rPr>
              <a:t>Petri Jääskeläinen</a:t>
            </a:r>
          </a:p>
        </p:txBody>
      </p:sp>
      <p:sp>
        <p:nvSpPr>
          <p:cNvPr id="11" name="Tekstikehys 10"/>
          <p:cNvSpPr txBox="1">
            <a:spLocks noChangeArrowheads="1"/>
          </p:cNvSpPr>
          <p:nvPr/>
        </p:nvSpPr>
        <p:spPr bwMode="auto">
          <a:xfrm>
            <a:off x="395536" y="1285875"/>
            <a:ext cx="424847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fi-FI" dirty="0">
              <a:latin typeface="Calibri" pitchFamily="34" charset="0"/>
            </a:endParaRPr>
          </a:p>
          <a:p>
            <a:endParaRPr lang="fi-FI" dirty="0">
              <a:latin typeface="Calibri" pitchFamily="34" charset="0"/>
            </a:endParaRPr>
          </a:p>
        </p:txBody>
      </p:sp>
      <p:sp>
        <p:nvSpPr>
          <p:cNvPr id="12" name="Dian numeron paikkamerkki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64E86C-A3EE-462B-9CE6-3E103A649626}" type="slidenum">
              <a:rPr lang="fi-FI"/>
              <a:pPr>
                <a:defRPr/>
              </a:pPr>
              <a:t>6</a:t>
            </a:fld>
            <a:endParaRPr lang="fi-FI"/>
          </a:p>
        </p:txBody>
      </p:sp>
      <p:pic>
        <p:nvPicPr>
          <p:cNvPr id="71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4652963"/>
            <a:ext cx="1439862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Sisällön paikkamerkki 13" descr="Sipilän hallitus 2015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539552" y="1412776"/>
            <a:ext cx="4038600" cy="214761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172</Words>
  <Application>Microsoft Office PowerPoint</Application>
  <PresentationFormat>Näytössä katseltava diaesitys (4:3)</PresentationFormat>
  <Paragraphs>47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9" baseType="lpstr">
      <vt:lpstr>Calibri</vt:lpstr>
      <vt:lpstr>Arial</vt:lpstr>
      <vt:lpstr>Office-teema</vt:lpstr>
      <vt:lpstr>EDUSKUNTA ©Toni Uusimäki 2017</vt:lpstr>
      <vt:lpstr>EDUSKUNNAN TEHTÄVÄT  1/5</vt:lpstr>
      <vt:lpstr>EDUSKUNNAN TEHTÄVÄT 2/5</vt:lpstr>
      <vt:lpstr>EDUSKUNNAN TEHTÄVÄT 3/5</vt:lpstr>
      <vt:lpstr>EDUSKUNNAN TEHTÄVÄT 4/5</vt:lpstr>
      <vt:lpstr>EDUSKUNNAN TEHTÄVÄT 5/5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EDUSKUNTA</dc:title>
  <dc:creator>rehtori</dc:creator>
  <cp:lastModifiedBy>Toni Uusimäki</cp:lastModifiedBy>
  <cp:revision>51</cp:revision>
  <dcterms:created xsi:type="dcterms:W3CDTF">2008-01-02T10:25:12Z</dcterms:created>
  <dcterms:modified xsi:type="dcterms:W3CDTF">2017-01-17T09:44:07Z</dcterms:modified>
</cp:coreProperties>
</file>