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71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8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3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75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84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03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26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23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17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2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06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65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6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AD91B5A-8881-4946-8780-EB6AE0BFFEF0}" type="datetimeFigureOut">
              <a:rPr lang="fi-FI" smtClean="0"/>
              <a:pPr/>
              <a:t>9.5.2018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212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22. Vapaus </a:t>
            </a:r>
            <a:r>
              <a:rPr lang="fi-FI" dirty="0" smtClean="0"/>
              <a:t>koittaa, </a:t>
            </a:r>
            <a:r>
              <a:rPr lang="fi-FI" dirty="0" smtClean="0"/>
              <a:t>vauraus ei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2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fi-FI" sz="3200" dirty="0"/>
              <a:t>S</a:t>
            </a:r>
            <a:r>
              <a:rPr lang="fi-FI" sz="3200" dirty="0" smtClean="0"/>
              <a:t>iirtomaavallan päättymisen syyt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09997" y="2276872"/>
            <a:ext cx="7524003" cy="3816423"/>
          </a:xfrm>
        </p:spPr>
        <p:txBody>
          <a:bodyPr>
            <a:normAutofit/>
          </a:bodyPr>
          <a:lstStyle/>
          <a:p>
            <a:r>
              <a:rPr lang="fi-FI" dirty="0" smtClean="0"/>
              <a:t>II maailmansota heikensi Euroopan suurvaltoja.	</a:t>
            </a:r>
          </a:p>
          <a:p>
            <a:r>
              <a:rPr lang="fi-FI" dirty="0"/>
              <a:t>S</a:t>
            </a:r>
            <a:r>
              <a:rPr lang="fi-FI" dirty="0" smtClean="0"/>
              <a:t>ota osoitti siirtomaille emämaiden heikkouden, mikä lisäsi uskoa omiin voimiin.</a:t>
            </a:r>
          </a:p>
          <a:p>
            <a:r>
              <a:rPr lang="fi-FI" dirty="0"/>
              <a:t>Länsimaissakin siirtomaiden pitämistä alettiin pitää epäoikeudenmukaisena ja jokaisella kansalla katsottiin olevan oikeus omaan </a:t>
            </a:r>
            <a:r>
              <a:rPr lang="fi-FI" dirty="0" smtClean="0"/>
              <a:t>valtioon. </a:t>
            </a:r>
          </a:p>
          <a:p>
            <a:r>
              <a:rPr lang="fi-FI" dirty="0" smtClean="0"/>
              <a:t>NL ja USA suhtautuivat kielteisesti imperialismiin.</a:t>
            </a:r>
          </a:p>
          <a:p>
            <a:r>
              <a:rPr lang="fi-FI" dirty="0"/>
              <a:t>S</a:t>
            </a:r>
            <a:r>
              <a:rPr lang="fi-FI" dirty="0" smtClean="0"/>
              <a:t>iirtomaat vapautuivat pääasiassa 1950 – 1960 –luvuilla.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6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Intian itsenäistyminen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Mahatma </a:t>
            </a:r>
            <a:r>
              <a:rPr lang="fi-FI" dirty="0"/>
              <a:t>Gandhin väkivallaton </a:t>
            </a:r>
            <a:r>
              <a:rPr lang="fi-FI" dirty="0" smtClean="0"/>
              <a:t>vastarinta</a:t>
            </a:r>
            <a:endParaRPr lang="fi-FI" dirty="0"/>
          </a:p>
          <a:p>
            <a:r>
              <a:rPr lang="fi-FI" dirty="0" smtClean="0"/>
              <a:t>hindujen </a:t>
            </a:r>
            <a:r>
              <a:rPr lang="fi-FI" dirty="0"/>
              <a:t>ja muslimien väliset ongelmat</a:t>
            </a:r>
          </a:p>
          <a:p>
            <a:endParaRPr lang="fi-FI" dirty="0"/>
          </a:p>
          <a:p>
            <a:r>
              <a:rPr lang="fi-FI" dirty="0"/>
              <a:t>I</a:t>
            </a:r>
            <a:r>
              <a:rPr lang="fi-FI" dirty="0" smtClean="0"/>
              <a:t>ntia </a:t>
            </a:r>
            <a:r>
              <a:rPr lang="fi-FI" dirty="0"/>
              <a:t>itsenäistyi 1947, mutta jakautui kahtia ► </a:t>
            </a:r>
            <a:r>
              <a:rPr lang="fi-FI" dirty="0" smtClean="0"/>
              <a:t>Intia </a:t>
            </a:r>
            <a:r>
              <a:rPr lang="fi-FI" dirty="0"/>
              <a:t>ja P</a:t>
            </a:r>
            <a:r>
              <a:rPr lang="fi-FI" dirty="0" smtClean="0"/>
              <a:t>akistan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9600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5" y="2585050"/>
            <a:ext cx="3028227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72" y="2585050"/>
            <a:ext cx="406793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5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29700"/>
          </a:xfrm>
        </p:spPr>
        <p:txBody>
          <a:bodyPr>
            <a:normAutofit fontScale="90000"/>
          </a:bodyPr>
          <a:lstStyle/>
          <a:p>
            <a:pPr lvl="0"/>
            <a:r>
              <a:rPr lang="fi-FI" b="1" dirty="0" smtClean="0"/>
              <a:t>Afrikka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043492" y="1928802"/>
            <a:ext cx="6777317" cy="3903827"/>
          </a:xfrm>
        </p:spPr>
        <p:txBody>
          <a:bodyPr>
            <a:normAutofit fontScale="77500" lnSpcReduction="20000"/>
          </a:bodyPr>
          <a:lstStyle/>
          <a:p>
            <a:r>
              <a:rPr lang="fi-FI" sz="2800" b="1" dirty="0" smtClean="0"/>
              <a:t>1945 VAIN KOLME ITSENÄISTÄ VALTIOTA </a:t>
            </a:r>
            <a:r>
              <a:rPr lang="fi-FI" sz="2400" b="1" dirty="0" smtClean="0"/>
              <a:t>(EGYPTI, ETIOPIA, LIBERIA)</a:t>
            </a:r>
            <a:endParaRPr lang="fi-FI" sz="1800" dirty="0" smtClean="0"/>
          </a:p>
          <a:p>
            <a:r>
              <a:rPr lang="fi-FI" sz="2400" b="1" dirty="0" smtClean="0"/>
              <a:t>KULTARANNIKKO (GHANA) ALOITTI ITSENÄISTYMISVYÖRYN V. 1957</a:t>
            </a:r>
            <a:endParaRPr lang="fi-FI" sz="1600" dirty="0" smtClean="0"/>
          </a:p>
          <a:p>
            <a:r>
              <a:rPr lang="fi-FI" sz="2400" b="1" dirty="0" smtClean="0"/>
              <a:t>USEISSA VALTIOISSA TALOUDELLISIA JA POLIITTISIA ONGELMIA</a:t>
            </a:r>
          </a:p>
          <a:p>
            <a:pPr lvl="1"/>
            <a:r>
              <a:rPr lang="fi-FI" b="1" dirty="0" smtClean="0"/>
              <a:t>KÖYHYYS, YKSIPUOLINEN TALOUS</a:t>
            </a:r>
          </a:p>
          <a:p>
            <a:pPr lvl="1"/>
            <a:r>
              <a:rPr lang="fi-FI" b="1" dirty="0" smtClean="0"/>
              <a:t>EPÄTASA-ARVO</a:t>
            </a:r>
            <a:endParaRPr lang="fi-FI" b="1" dirty="0" smtClean="0"/>
          </a:p>
          <a:p>
            <a:pPr lvl="1"/>
            <a:r>
              <a:rPr lang="fi-FI" b="1" dirty="0" smtClean="0"/>
              <a:t>VALLANKAAPPAUKSET, DIKTATUURIT</a:t>
            </a:r>
            <a:endParaRPr lang="fi-FI" b="1" dirty="0" smtClean="0"/>
          </a:p>
          <a:p>
            <a:pPr lvl="1"/>
            <a:r>
              <a:rPr lang="fi-FI" b="1" dirty="0" smtClean="0"/>
              <a:t>SISÄLLISSODAT</a:t>
            </a:r>
          </a:p>
          <a:p>
            <a:pPr lvl="1"/>
            <a:r>
              <a:rPr lang="fi-FI" b="1" dirty="0" smtClean="0"/>
              <a:t>KORRUPTIO</a:t>
            </a:r>
            <a:endParaRPr lang="fi-FI" sz="1600" dirty="0" smtClean="0"/>
          </a:p>
          <a:p>
            <a:r>
              <a:rPr lang="fi-FI" sz="2400" b="1" dirty="0" smtClean="0"/>
              <a:t>NAMIBIA VAPAUTUI VASTA V. 1991 (MARA MUKANA)</a:t>
            </a:r>
            <a:endParaRPr lang="fi-FI" sz="1600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Etelä-Afrikan </a:t>
            </a:r>
            <a:r>
              <a:rPr lang="fi-FI" dirty="0"/>
              <a:t>rotusorto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APARTHEID </a:t>
            </a:r>
            <a:r>
              <a:rPr lang="fi-FI" dirty="0"/>
              <a:t>= </a:t>
            </a:r>
            <a:r>
              <a:rPr lang="fi-FI" dirty="0" smtClean="0"/>
              <a:t>ROTUEROTTELU</a:t>
            </a:r>
          </a:p>
          <a:p>
            <a:pPr marL="68580" indent="0">
              <a:buNone/>
            </a:pPr>
            <a:endParaRPr lang="fi-FI" dirty="0"/>
          </a:p>
          <a:p>
            <a:pPr marL="68580" indent="0">
              <a:buNone/>
            </a:pPr>
            <a:r>
              <a:rPr lang="fi-FI" dirty="0" smtClean="0"/>
              <a:t>► </a:t>
            </a:r>
            <a:r>
              <a:rPr lang="fi-FI" dirty="0"/>
              <a:t>VALKOISILLA JA MUSTILLA OMAT </a:t>
            </a:r>
            <a:endParaRPr lang="fi-FI" dirty="0" smtClean="0"/>
          </a:p>
          <a:p>
            <a:pPr lvl="1"/>
            <a:r>
              <a:rPr lang="fi-FI" dirty="0" smtClean="0"/>
              <a:t>ASUINALUEET </a:t>
            </a:r>
            <a:endParaRPr lang="fi-FI" dirty="0"/>
          </a:p>
          <a:p>
            <a:pPr lvl="1"/>
            <a:r>
              <a:rPr lang="fi-FI" dirty="0" smtClean="0"/>
              <a:t>SAIRAALAT</a:t>
            </a:r>
            <a:r>
              <a:rPr lang="fi-FI" dirty="0"/>
              <a:t>, KOULUT, BUSSIT</a:t>
            </a:r>
          </a:p>
          <a:p>
            <a:pPr lvl="1"/>
            <a:r>
              <a:rPr lang="fi-FI" dirty="0" smtClean="0"/>
              <a:t>JOPA </a:t>
            </a:r>
            <a:r>
              <a:rPr lang="fi-FI" dirty="0"/>
              <a:t>PUISTONPENKIT…</a:t>
            </a:r>
          </a:p>
          <a:p>
            <a:pPr marL="68580" indent="0">
              <a:buNone/>
            </a:pPr>
            <a:r>
              <a:rPr lang="fi-FI" dirty="0"/>
              <a:t>	</a:t>
            </a:r>
          </a:p>
          <a:p>
            <a:r>
              <a:rPr lang="fi-FI" dirty="0" smtClean="0"/>
              <a:t>USA:N </a:t>
            </a:r>
            <a:r>
              <a:rPr lang="fi-FI" dirty="0"/>
              <a:t>TUELLA ROTUSORTO JATKUI, VAIKKA YK JA MUUT MAAT </a:t>
            </a:r>
            <a:r>
              <a:rPr lang="fi-FI" dirty="0" smtClean="0"/>
              <a:t>VASTUSTIVAT</a:t>
            </a:r>
            <a:endParaRPr lang="fi-FI" dirty="0"/>
          </a:p>
          <a:p>
            <a:r>
              <a:rPr lang="fi-FI" dirty="0" smtClean="0"/>
              <a:t>NELSON </a:t>
            </a:r>
            <a:r>
              <a:rPr lang="fi-FI" dirty="0"/>
              <a:t>MANDELA JOHTI ROTUSORRON VASTAISTA LIIKETTÄ </a:t>
            </a:r>
          </a:p>
          <a:p>
            <a:r>
              <a:rPr lang="fi-FI" dirty="0" smtClean="0"/>
              <a:t>VAPAAT </a:t>
            </a:r>
            <a:r>
              <a:rPr lang="fi-FI" dirty="0"/>
              <a:t>VAALIT JA MUSTAT VALTAAN 1994 </a:t>
            </a:r>
          </a:p>
          <a:p>
            <a:pPr marL="6858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7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250"/>
            <a:ext cx="25241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880163"/>
            <a:ext cx="3333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959920" cy="39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928" y="3789040"/>
            <a:ext cx="3671887" cy="25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6462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3" y="1700808"/>
            <a:ext cx="4248000" cy="28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952"/>
            <a:ext cx="290272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18" y="2708920"/>
            <a:ext cx="3952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1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inaus">
  <a:themeElements>
    <a:clrScheme name="Lainau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Lainau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in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TM03457503[[fn=Lainaus]]</Template>
  <TotalTime>225</TotalTime>
  <Words>105</Words>
  <Application>Microsoft Office PowerPoint</Application>
  <PresentationFormat>Näytössä katseltava diaesitys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Century Gothic</vt:lpstr>
      <vt:lpstr>Trebuchet MS</vt:lpstr>
      <vt:lpstr>Wingdings 2</vt:lpstr>
      <vt:lpstr>Lainaus</vt:lpstr>
      <vt:lpstr>22. Vapaus koittaa, vauraus ei</vt:lpstr>
      <vt:lpstr>Siirtomaavallan päättymisen syyt</vt:lpstr>
      <vt:lpstr>Intian itsenäistyminen</vt:lpstr>
      <vt:lpstr>PowerPoint-esitys</vt:lpstr>
      <vt:lpstr>Afrikka </vt:lpstr>
      <vt:lpstr>Etelä-Afrikan rotusorto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54. Siirtomaat vapautuvat</dc:title>
  <dc:creator>Opettaja</dc:creator>
  <cp:lastModifiedBy>Mervi Niskakoski</cp:lastModifiedBy>
  <cp:revision>15</cp:revision>
  <dcterms:created xsi:type="dcterms:W3CDTF">2012-02-03T06:40:07Z</dcterms:created>
  <dcterms:modified xsi:type="dcterms:W3CDTF">2018-05-09T08:51:47Z</dcterms:modified>
</cp:coreProperties>
</file>