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ere is Myanmar (Burma)? Where is Myanmar Located in the World Map">
            <a:extLst>
              <a:ext uri="{FF2B5EF4-FFF2-40B4-BE49-F238E27FC236}">
                <a16:creationId xmlns:a16="http://schemas.microsoft.com/office/drawing/2014/main" id="{470190D7-3114-5D2F-30A8-65AA25A18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6587" r="-1396" b="4733"/>
          <a:stretch>
            <a:fillRect/>
          </a:stretch>
        </p:blipFill>
        <p:spPr bwMode="auto">
          <a:xfrm>
            <a:off x="0" y="0"/>
            <a:ext cx="9143979" cy="4865298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144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" y="4439168"/>
            <a:ext cx="8789913" cy="1473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b="1" dirty="0" err="1"/>
              <a:t>Matkakohde</a:t>
            </a:r>
            <a:r>
              <a:rPr lang="en-US" sz="3600" b="1" dirty="0"/>
              <a:t>: Myanmar – Minun </a:t>
            </a:r>
            <a:r>
              <a:rPr lang="en-US" sz="3600" b="1" dirty="0" err="1"/>
              <a:t>kotimaani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792" y="5746071"/>
            <a:ext cx="3086100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500" b="1" dirty="0"/>
              <a:t>Shwe Pwint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19EB-A4A2-2232-4998-15A46FC8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2838449"/>
            <a:ext cx="7282245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b="1" dirty="0" err="1"/>
              <a:t>Miksi</a:t>
            </a:r>
            <a:r>
              <a:rPr lang="en-US" sz="3600" b="1" dirty="0"/>
              <a:t> Myanmar on?</a:t>
            </a:r>
          </a:p>
        </p:txBody>
      </p:sp>
      <p:pic>
        <p:nvPicPr>
          <p:cNvPr id="2050" name="Picture 2" descr="20,200+ Mandalay Stock Photos, Pictures &amp; Royalty-Free Images - iStock |  Mandalay bay, Mandalay protest, Mandalay myanmar">
            <a:extLst>
              <a:ext uri="{FF2B5EF4-FFF2-40B4-BE49-F238E27FC236}">
                <a16:creationId xmlns:a16="http://schemas.microsoft.com/office/drawing/2014/main" id="{4EB330FF-39AA-A787-49D4-538E5AC2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2" b="6724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E8289B-C3F3-3E63-941E-E1226F5F5AF7}"/>
              </a:ext>
            </a:extLst>
          </p:cNvPr>
          <p:cNvSpPr txBox="1"/>
          <p:nvPr/>
        </p:nvSpPr>
        <p:spPr>
          <a:xfrm>
            <a:off x="360758" y="4036118"/>
            <a:ext cx="878324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500" b="1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US" b="0" dirty="0"/>
              <a:t>Olen </a:t>
            </a:r>
            <a:r>
              <a:rPr lang="en-US" b="0" dirty="0" err="1"/>
              <a:t>ollut</a:t>
            </a:r>
            <a:r>
              <a:rPr lang="en-US" b="0" dirty="0"/>
              <a:t> </a:t>
            </a:r>
            <a:r>
              <a:rPr lang="en-US" b="0" dirty="0" err="1"/>
              <a:t>Suomessa</a:t>
            </a:r>
            <a:r>
              <a:rPr lang="en-US" b="0" dirty="0"/>
              <a:t> </a:t>
            </a:r>
            <a:r>
              <a:rPr lang="en-US" b="0" dirty="0" err="1"/>
              <a:t>kaksi</a:t>
            </a:r>
            <a:r>
              <a:rPr lang="en-US" b="0" dirty="0"/>
              <a:t> </a:t>
            </a:r>
            <a:r>
              <a:rPr lang="en-US" b="0" dirty="0" err="1"/>
              <a:t>vuotta</a:t>
            </a:r>
            <a:r>
              <a:rPr lang="en-US" b="0" dirty="0"/>
              <a:t> ja </a:t>
            </a:r>
            <a:r>
              <a:rPr lang="en-US" b="0" dirty="0" err="1"/>
              <a:t>minulla</a:t>
            </a:r>
            <a:r>
              <a:rPr lang="en-US" b="0" dirty="0"/>
              <a:t> on </a:t>
            </a:r>
            <a:r>
              <a:rPr lang="en-US" b="0" dirty="0" err="1"/>
              <a:t>ikävä</a:t>
            </a:r>
            <a:r>
              <a:rPr lang="en-US" b="0" dirty="0"/>
              <a:t> </a:t>
            </a:r>
            <a:r>
              <a:rPr lang="en-US" b="0" dirty="0" err="1"/>
              <a:t>perhettä</a:t>
            </a:r>
            <a:r>
              <a:rPr lang="en-US" b="0" dirty="0"/>
              <a:t> ja </a:t>
            </a:r>
            <a:r>
              <a:rPr lang="en-US" b="0" dirty="0" err="1"/>
              <a:t>ystäviä</a:t>
            </a:r>
            <a:r>
              <a:rPr lang="en-US" b="0" dirty="0"/>
              <a:t>. </a:t>
            </a:r>
            <a:r>
              <a:rPr lang="en-US" b="0" dirty="0" err="1"/>
              <a:t>Siksi</a:t>
            </a:r>
            <a:r>
              <a:rPr lang="en-US" b="0" dirty="0"/>
              <a:t> </a:t>
            </a:r>
            <a:r>
              <a:rPr lang="en-US" b="0" dirty="0" err="1"/>
              <a:t>matkustan</a:t>
            </a:r>
            <a:r>
              <a:rPr lang="en-US" b="0" dirty="0"/>
              <a:t> </a:t>
            </a:r>
            <a:r>
              <a:rPr lang="en-US" b="0" dirty="0" err="1"/>
              <a:t>Myanmariin</a:t>
            </a:r>
            <a:r>
              <a:rPr lang="en-US" b="0" dirty="0"/>
              <a:t> </a:t>
            </a:r>
            <a:r>
              <a:rPr lang="en-US" b="0" dirty="0" err="1"/>
              <a:t>joululomalla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82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5AC43B5F-CE3F-4DB7-8215-9ACF03FB5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5" name="Group 3084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086" name="Rectangle 3085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0"/>
            <a:ext cx="8317705" cy="67544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Missä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Myanmar on?</a:t>
            </a:r>
          </a:p>
        </p:txBody>
      </p:sp>
      <p:pic>
        <p:nvPicPr>
          <p:cNvPr id="3078" name="Picture 6" descr="Naypyidaw, Myanmar: All You Need to Know Before You Go (2025) - Tripadvisor">
            <a:extLst>
              <a:ext uri="{FF2B5EF4-FFF2-40B4-BE49-F238E27FC236}">
                <a16:creationId xmlns:a16="http://schemas.microsoft.com/office/drawing/2014/main" id="{759FC242-C740-362A-8B3D-9048264E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r="-3" b="-3"/>
          <a:stretch>
            <a:fillRect/>
          </a:stretch>
        </p:blipFill>
        <p:spPr bwMode="auto">
          <a:xfrm>
            <a:off x="413147" y="2133601"/>
            <a:ext cx="5670946" cy="41736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dventures in Yangon. Flying into Yangon late at night I… | by Derek Hopper  | Medium">
            <a:extLst>
              <a:ext uri="{FF2B5EF4-FFF2-40B4-BE49-F238E27FC236}">
                <a16:creationId xmlns:a16="http://schemas.microsoft.com/office/drawing/2014/main" id="{BA79DDBC-C09F-4EBE-5B4D-E2E21336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r="18499"/>
          <a:stretch>
            <a:fillRect/>
          </a:stretch>
        </p:blipFill>
        <p:spPr bwMode="auto">
          <a:xfrm>
            <a:off x="6219093" y="2133600"/>
            <a:ext cx="2519924" cy="1996799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the world with blue pins&#10;&#10;AI-generated content may be incorrect.">
            <a:extLst>
              <a:ext uri="{FF2B5EF4-FFF2-40B4-BE49-F238E27FC236}">
                <a16:creationId xmlns:a16="http://schemas.microsoft.com/office/drawing/2014/main" id="{9298AF3D-BBA4-BF3E-D464-095BDD3F34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75" r="17607" b="-2"/>
          <a:stretch>
            <a:fillRect/>
          </a:stretch>
        </p:blipFill>
        <p:spPr>
          <a:xfrm>
            <a:off x="6219093" y="4308380"/>
            <a:ext cx="2519100" cy="1998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3310E-5AEF-AF8B-57DB-1A6643CCC8EA}"/>
              </a:ext>
            </a:extLst>
          </p:cNvPr>
          <p:cNvSpPr txBox="1"/>
          <p:nvPr/>
        </p:nvSpPr>
        <p:spPr>
          <a:xfrm>
            <a:off x="360758" y="83589"/>
            <a:ext cx="878324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500" b="1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fi-FI" b="0" dirty="0"/>
              <a:t>Myanmar on noin 7000 kilometrin päässä Suomesta. Suurin kaupunki on Yangon.Se on minun kotikaupunkini. Nykyinen pääkaupunki on Naypyidaw, mutta matkustan Yangoniin.</a:t>
            </a:r>
            <a:endParaRPr lang="en-US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562856"/>
            <a:ext cx="2564892" cy="1600200"/>
          </a:xfrm>
        </p:spPr>
        <p:txBody>
          <a:bodyPr anchor="ctr">
            <a:normAutofit/>
          </a:bodyPr>
          <a:lstStyle/>
          <a:p>
            <a:r>
              <a:rPr lang="en-US" sz="3700" b="1" dirty="0" err="1"/>
              <a:t>Milloin</a:t>
            </a:r>
            <a:r>
              <a:rPr lang="en-US" sz="3700" b="1" dirty="0"/>
              <a:t> </a:t>
            </a:r>
            <a:r>
              <a:rPr lang="en-US" sz="3700" b="1" dirty="0" err="1"/>
              <a:t>menen</a:t>
            </a:r>
            <a:r>
              <a:rPr lang="en-US" sz="3700" b="1" dirty="0"/>
              <a:t>?</a:t>
            </a:r>
          </a:p>
        </p:txBody>
      </p:sp>
      <p:pic>
        <p:nvPicPr>
          <p:cNvPr id="5122" name="Picture 2" descr="15,500+ Airport Travel With Mask Stock Photos, Pictures &amp; Royalty-Free  Images - iStock">
            <a:extLst>
              <a:ext uri="{FF2B5EF4-FFF2-40B4-BE49-F238E27FC236}">
                <a16:creationId xmlns:a16="http://schemas.microsoft.com/office/drawing/2014/main" id="{91AE5606-9BD0-7723-51C7-A5C16449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r="11570" b="-2"/>
          <a:stretch>
            <a:fillRect/>
          </a:stretch>
        </p:blipFill>
        <p:spPr bwMode="auto">
          <a:xfrm>
            <a:off x="3" y="10"/>
            <a:ext cx="4571997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aring Through the Skies: A Refined Guide to Flights and Tickets in the  Modern Travel Era - The Travel Pop - Camping Tips - Get the Best Travel  Advice">
            <a:extLst>
              <a:ext uri="{FF2B5EF4-FFF2-40B4-BE49-F238E27FC236}">
                <a16:creationId xmlns:a16="http://schemas.microsoft.com/office/drawing/2014/main" id="{CE47A85B-5625-A325-A7F4-59962DE9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20657" b="2"/>
          <a:stretch>
            <a:fillRect/>
          </a:stretch>
        </p:blipFill>
        <p:spPr bwMode="auto">
          <a:xfrm>
            <a:off x="4514850" y="10"/>
            <a:ext cx="4629146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97455" y="5406824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0" y="4562856"/>
            <a:ext cx="5177791" cy="1600200"/>
          </a:xfrm>
        </p:spPr>
        <p:txBody>
          <a:bodyPr anchor="ctr">
            <a:noAutofit/>
          </a:bodyPr>
          <a:lstStyle/>
          <a:p>
            <a:r>
              <a:rPr lang="fi-FI" sz="2500" dirty="0"/>
              <a:t>Lähden: 20. joulukuuta</a:t>
            </a:r>
          </a:p>
          <a:p>
            <a:r>
              <a:rPr lang="fi-FI" sz="2500" dirty="0"/>
              <a:t>Saavun: 21. joulukuuta</a:t>
            </a:r>
          </a:p>
          <a:p>
            <a:r>
              <a:rPr lang="fi-FI" sz="2500" dirty="0"/>
              <a:t>Viivyn: 2 viikkoa</a:t>
            </a:r>
          </a:p>
          <a:p>
            <a:r>
              <a:rPr lang="fi-FI" sz="2500" dirty="0"/>
              <a:t>Palaan tammikuussa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7" y="4905537"/>
            <a:ext cx="3533931" cy="1556907"/>
          </a:xfrm>
        </p:spPr>
        <p:txBody>
          <a:bodyPr anchor="ctr">
            <a:normAutofit/>
          </a:bodyPr>
          <a:lstStyle/>
          <a:p>
            <a:r>
              <a:rPr lang="en-US" sz="3700" b="1" dirty="0"/>
              <a:t>Miten </a:t>
            </a:r>
            <a:r>
              <a:rPr lang="en-US" sz="3700" b="1" dirty="0" err="1"/>
              <a:t>matkustan</a:t>
            </a:r>
            <a:r>
              <a:rPr lang="en-US" sz="3700" b="1" dirty="0"/>
              <a:t>?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Follow Finnair's 100th anniversary Moomin liveries | Flightradar24 Blog">
            <a:extLst>
              <a:ext uri="{FF2B5EF4-FFF2-40B4-BE49-F238E27FC236}">
                <a16:creationId xmlns:a16="http://schemas.microsoft.com/office/drawing/2014/main" id="{71B1C22B-51F4-F86A-16D8-0856746B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8" b="13456"/>
          <a:stretch>
            <a:fillRect/>
          </a:stretch>
        </p:blipFill>
        <p:spPr bwMode="auto">
          <a:xfrm>
            <a:off x="426161" y="108284"/>
            <a:ext cx="8291678" cy="412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/>
          </a:bodyPr>
          <a:lstStyle/>
          <a:p>
            <a:r>
              <a:rPr lang="fi-FI" sz="2500" dirty="0"/>
              <a:t>Jyväskylä → Helsinki (juna)</a:t>
            </a:r>
          </a:p>
          <a:p>
            <a:r>
              <a:rPr lang="fi-FI" sz="2500" dirty="0"/>
              <a:t>Helsinki → Thaimaa (lento)</a:t>
            </a:r>
          </a:p>
          <a:p>
            <a:r>
              <a:rPr lang="fi-FI" sz="2500" dirty="0"/>
              <a:t>Thaimaa → Yangon (lento)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5" name="Rectangle 6174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te of food on a tray&#10;&#10;AI-generated content may be incorrect.">
            <a:extLst>
              <a:ext uri="{FF2B5EF4-FFF2-40B4-BE49-F238E27FC236}">
                <a16:creationId xmlns:a16="http://schemas.microsoft.com/office/drawing/2014/main" id="{A6989E09-9081-3C5F-D6D5-014EEBC255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43" r="-2" b="30357"/>
          <a:stretch>
            <a:fillRect/>
          </a:stretch>
        </p:blipFill>
        <p:spPr>
          <a:xfrm>
            <a:off x="-262554" y="-45884"/>
            <a:ext cx="5732059" cy="4632880"/>
          </a:xfrm>
          <a:prstGeom prst="rect">
            <a:avLst/>
          </a:prstGeom>
        </p:spPr>
      </p:pic>
      <p:sp>
        <p:nvSpPr>
          <p:cNvPr id="6177" name="Rectangle 617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47" y="3986129"/>
            <a:ext cx="4716196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45" y="4253757"/>
            <a:ext cx="1584198" cy="1920240"/>
          </a:xfrm>
        </p:spPr>
        <p:txBody>
          <a:bodyPr>
            <a:noAutofit/>
          </a:bodyPr>
          <a:lstStyle/>
          <a:p>
            <a:r>
              <a:rPr lang="en-US" sz="3700" b="1" dirty="0" err="1"/>
              <a:t>Mitä</a:t>
            </a:r>
            <a:r>
              <a:rPr lang="en-US" sz="3700" b="1" dirty="0"/>
              <a:t> teen?</a:t>
            </a:r>
          </a:p>
        </p:txBody>
      </p:sp>
      <p:pic>
        <p:nvPicPr>
          <p:cNvPr id="6146" name="Picture 2" descr="8+ Thousand Myanmar Family Royalty-Free Images, Stock Photos &amp; Pictures |  Shutterstock">
            <a:extLst>
              <a:ext uri="{FF2B5EF4-FFF2-40B4-BE49-F238E27FC236}">
                <a16:creationId xmlns:a16="http://schemas.microsoft.com/office/drawing/2014/main" id="{1B8D91E6-07F4-36FE-7A93-108626641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b="8151"/>
          <a:stretch>
            <a:fillRect/>
          </a:stretch>
        </p:blipFill>
        <p:spPr bwMode="auto">
          <a:xfrm>
            <a:off x="5857090" y="2"/>
            <a:ext cx="3286909" cy="30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9" name="Rectangle 617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401" y="47845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1" name="Rectangle 618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12880" y="5105887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097" y="4319119"/>
            <a:ext cx="3430994" cy="225323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500" dirty="0"/>
              <a:t>Haluan viettää aikaa perheen ja ystävien kanssa. Syön paljon paikallista ruokaa ja menen heidän kanssaan eri paikkoihin.</a:t>
            </a:r>
          </a:p>
        </p:txBody>
      </p:sp>
      <p:pic>
        <p:nvPicPr>
          <p:cNvPr id="6152" name="Picture 8" descr="10 Breathtaking Examples of Myanmar's Natural Beauty">
            <a:extLst>
              <a:ext uri="{FF2B5EF4-FFF2-40B4-BE49-F238E27FC236}">
                <a16:creationId xmlns:a16="http://schemas.microsoft.com/office/drawing/2014/main" id="{080B5879-E295-9E4F-73E0-E01B177E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26932" b="4"/>
          <a:stretch>
            <a:fillRect/>
          </a:stretch>
        </p:blipFill>
        <p:spPr bwMode="auto">
          <a:xfrm>
            <a:off x="5925813" y="3284727"/>
            <a:ext cx="3286909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00" y="243897"/>
            <a:ext cx="5072204" cy="497495"/>
          </a:xfrm>
        </p:spPr>
        <p:txBody>
          <a:bodyPr anchor="b">
            <a:normAutofit fontScale="90000"/>
          </a:bodyPr>
          <a:lstStyle/>
          <a:p>
            <a:r>
              <a:rPr lang="en-US" sz="3700" b="1" dirty="0"/>
              <a:t>Yangonin </a:t>
            </a:r>
            <a:r>
              <a:rPr lang="en-US" sz="3700" b="1" dirty="0" err="1"/>
              <a:t>Nähtävyydet</a:t>
            </a:r>
            <a:endParaRPr lang="en-US" sz="3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01" y="905488"/>
            <a:ext cx="3570324" cy="34478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500" dirty="0"/>
              <a:t>Yangonissa on paljon nähtävää. Shwedagon-pagodi on suuri kultainen temppeli ja Myanmarin tärkein paikka. Bogyoke Aung San -markkinoilla voi ostaa koruja ja käsitöitä. Yangonissa on myös iltamarkkinoita.</a:t>
            </a:r>
          </a:p>
          <a:p>
            <a:pPr marL="0" indent="0">
              <a:buNone/>
            </a:pPr>
            <a:r>
              <a:rPr lang="fi-FI" sz="2500" dirty="0"/>
              <a:t>Menen sinne ystävien kanssa.</a:t>
            </a:r>
          </a:p>
          <a:p>
            <a:pPr marL="0" indent="0">
              <a:buNone/>
            </a:pPr>
            <a:r>
              <a:rPr lang="fi-FI" sz="2500" dirty="0"/>
              <a:t>Siellä on paljon katuruokaa, musiikkia ja valoja.</a:t>
            </a:r>
          </a:p>
        </p:txBody>
      </p:sp>
      <p:pic>
        <p:nvPicPr>
          <p:cNvPr id="7176" name="Picture 8" descr="Yangon Nightlife - Best Things to Do at Night in Yangon">
            <a:extLst>
              <a:ext uri="{FF2B5EF4-FFF2-40B4-BE49-F238E27FC236}">
                <a16:creationId xmlns:a16="http://schemas.microsoft.com/office/drawing/2014/main" id="{AA61DA87-F126-2CC2-9531-B3416F60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r="14711" b="1"/>
          <a:stretch>
            <a:fillRect/>
          </a:stretch>
        </p:blipFill>
        <p:spPr bwMode="auto">
          <a:xfrm>
            <a:off x="6539067" y="4378816"/>
            <a:ext cx="2332311" cy="24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2" name="Rectangle 7191">
            <a:extLst>
              <a:ext uri="{FF2B5EF4-FFF2-40B4-BE49-F238E27FC236}">
                <a16:creationId xmlns:a16="http://schemas.microsoft.com/office/drawing/2014/main" id="{4DD35268-6FBE-0BCD-C050-3F804C7C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1447" y="0"/>
            <a:ext cx="92551" cy="3290157"/>
          </a:xfrm>
          <a:prstGeom prst="rect">
            <a:avLst/>
          </a:prstGeom>
          <a:gradFill>
            <a:gsLst>
              <a:gs pos="20000">
                <a:schemeClr val="accent3">
                  <a:alpha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Scott Market - Bogyoke Aung San Market | Yangon, Myanmar">
            <a:extLst>
              <a:ext uri="{FF2B5EF4-FFF2-40B4-BE49-F238E27FC236}">
                <a16:creationId xmlns:a16="http://schemas.microsoft.com/office/drawing/2014/main" id="{072498E6-775A-08BF-973A-B8619388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r="6671" b="-4"/>
          <a:stretch>
            <a:fillRect/>
          </a:stretch>
        </p:blipFill>
        <p:spPr bwMode="auto">
          <a:xfrm>
            <a:off x="3799174" y="4378817"/>
            <a:ext cx="2643621" cy="24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hwedagon Pagoda Guide: Burma's Bedazzling Buddhist Shrine - Rainforest  Cruises">
            <a:extLst>
              <a:ext uri="{FF2B5EF4-FFF2-40B4-BE49-F238E27FC236}">
                <a16:creationId xmlns:a16="http://schemas.microsoft.com/office/drawing/2014/main" id="{9FBC5F3A-A5E1-3860-D76A-3675919F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27665" b="-1"/>
          <a:stretch>
            <a:fillRect/>
          </a:stretch>
        </p:blipFill>
        <p:spPr bwMode="auto">
          <a:xfrm>
            <a:off x="3799174" y="741392"/>
            <a:ext cx="5072204" cy="34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94" name="Group 7193">
            <a:extLst>
              <a:ext uri="{FF2B5EF4-FFF2-40B4-BE49-F238E27FC236}">
                <a16:creationId xmlns:a16="http://schemas.microsoft.com/office/drawing/2014/main" id="{F3A0B02E-2A29-A1CD-0D60-A9E1681AF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7195" name="Rectangle 7194">
              <a:extLst>
                <a:ext uri="{FF2B5EF4-FFF2-40B4-BE49-F238E27FC236}">
                  <a16:creationId xmlns:a16="http://schemas.microsoft.com/office/drawing/2014/main" id="{DB760236-1E5E-7CEA-DCDD-21F3FB288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6" name="Rectangle 7195">
              <a:extLst>
                <a:ext uri="{FF2B5EF4-FFF2-40B4-BE49-F238E27FC236}">
                  <a16:creationId xmlns:a16="http://schemas.microsoft.com/office/drawing/2014/main" id="{30D6BAEE-FD58-F5B7-5CF3-A74EB385D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4" name="Rectangle 8223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544570"/>
            <a:ext cx="2508396" cy="1703830"/>
          </a:xfrm>
        </p:spPr>
        <p:txBody>
          <a:bodyPr anchor="ctr">
            <a:normAutofit/>
          </a:bodyPr>
          <a:lstStyle/>
          <a:p>
            <a:r>
              <a:rPr lang="en-US" sz="4200" b="1"/>
              <a:t>Matka Baganiin</a:t>
            </a:r>
          </a:p>
        </p:txBody>
      </p:sp>
      <p:pic>
        <p:nvPicPr>
          <p:cNvPr id="8198" name="Picture 6" descr="Bagan Sunset&quot; Images – Browse 74 Stock Photos, Vectors, and Video | Adobe  Stock">
            <a:extLst>
              <a:ext uri="{FF2B5EF4-FFF2-40B4-BE49-F238E27FC236}">
                <a16:creationId xmlns:a16="http://schemas.microsoft.com/office/drawing/2014/main" id="{334B9938-83ED-5D7A-320F-43FFB091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r="36827" b="1"/>
          <a:stretch>
            <a:fillRect/>
          </a:stretch>
        </p:blipFill>
        <p:spPr bwMode="auto">
          <a:xfrm>
            <a:off x="20" y="-1"/>
            <a:ext cx="2981578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 monk praying inside a pagoda in Bagan, Myanmar | Insight Guides Blog">
            <a:extLst>
              <a:ext uri="{FF2B5EF4-FFF2-40B4-BE49-F238E27FC236}">
                <a16:creationId xmlns:a16="http://schemas.microsoft.com/office/drawing/2014/main" id="{24E7F059-A579-5D4B-752E-0AEF7D54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4" r="12600" b="3"/>
          <a:stretch>
            <a:fillRect/>
          </a:stretch>
        </p:blipFill>
        <p:spPr bwMode="auto">
          <a:xfrm>
            <a:off x="3111660" y="-1"/>
            <a:ext cx="2904492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he Stunning Plains of Ancient Bagan 2025 - BOOK NOW">
            <a:extLst>
              <a:ext uri="{FF2B5EF4-FFF2-40B4-BE49-F238E27FC236}">
                <a16:creationId xmlns:a16="http://schemas.microsoft.com/office/drawing/2014/main" id="{ECEF0B4A-5EF4-10DC-D2EF-0983EBF2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r="23328" b="3"/>
          <a:stretch>
            <a:fillRect/>
          </a:stretch>
        </p:blipFill>
        <p:spPr bwMode="auto">
          <a:xfrm>
            <a:off x="6146214" y="-1"/>
            <a:ext cx="2997786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72868" y="5416053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186" y="4544570"/>
            <a:ext cx="5616601" cy="170383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000" dirty="0"/>
              <a:t>Haluan mennä myös Baganiin. Siellä on tuhansia vanhoja temppeleitä. </a:t>
            </a:r>
            <a:r>
              <a:rPr lang="en-US" sz="2000" dirty="0" err="1"/>
              <a:t>Auringonnousu</a:t>
            </a:r>
            <a:r>
              <a:rPr lang="en-US" sz="2000" dirty="0"/>
              <a:t> </a:t>
            </a:r>
            <a:r>
              <a:rPr lang="en-US" sz="2000" dirty="0" err="1"/>
              <a:t>temppeleiden</a:t>
            </a:r>
            <a:r>
              <a:rPr lang="en-US" sz="2000" dirty="0"/>
              <a:t> </a:t>
            </a:r>
            <a:r>
              <a:rPr lang="en-US" sz="2000" dirty="0" err="1"/>
              <a:t>yläpuolella</a:t>
            </a:r>
            <a:r>
              <a:rPr lang="en-US" sz="2000" dirty="0"/>
              <a:t> on </a:t>
            </a:r>
            <a:r>
              <a:rPr lang="en-US" sz="2000" dirty="0" err="1"/>
              <a:t>todella</a:t>
            </a:r>
            <a:r>
              <a:rPr lang="en-US" sz="2000" dirty="0"/>
              <a:t> </a:t>
            </a:r>
            <a:r>
              <a:rPr lang="en-US" sz="2000" dirty="0" err="1"/>
              <a:t>upea</a:t>
            </a:r>
            <a:r>
              <a:rPr lang="en-US" sz="2000" dirty="0"/>
              <a:t>.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2000" dirty="0"/>
              <a:t>Näemme monia temppeleitä ja kauniita maisemia.</a:t>
            </a:r>
          </a:p>
          <a:p>
            <a:pPr marL="0" indent="0">
              <a:buNone/>
            </a:pPr>
            <a:r>
              <a:rPr lang="fi-FI" sz="2000" dirty="0"/>
              <a:t>Baganissa olen perheeni kanssa noin kolme päivää. </a:t>
            </a:r>
            <a:r>
              <a:rPr lang="en-US" sz="2000" dirty="0"/>
              <a:t>Sen </a:t>
            </a:r>
            <a:r>
              <a:rPr lang="en-US" sz="2000" dirty="0" err="1"/>
              <a:t>jälkeen</a:t>
            </a:r>
            <a:r>
              <a:rPr lang="en-US" sz="2000" dirty="0"/>
              <a:t> </a:t>
            </a:r>
            <a:r>
              <a:rPr lang="en-US" sz="2000" dirty="0" err="1"/>
              <a:t>lähden</a:t>
            </a:r>
            <a:r>
              <a:rPr lang="en-US" sz="2000" dirty="0"/>
              <a:t> </a:t>
            </a:r>
            <a:r>
              <a:rPr lang="en-US" sz="2000" dirty="0" err="1"/>
              <a:t>Yangoniin</a:t>
            </a:r>
            <a:r>
              <a:rPr lang="fi-FI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op 10+ Must-See Temples in Bagan - World Top Top">
            <a:extLst>
              <a:ext uri="{FF2B5EF4-FFF2-40B4-BE49-F238E27FC236}">
                <a16:creationId xmlns:a16="http://schemas.microsoft.com/office/drawing/2014/main" id="{BD79011C-60D6-867E-0F51-97B4CD4A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r="6323" b="-1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3752850"/>
            <a:ext cx="8672864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500" dirty="0"/>
              <a:t>Myanmar on kotimaani ja tämä matka on minulle tärkeä. Voin tavata perheen ja ystävät, syödä hyvää ruokaa ja nähdä kauniita historiallisia paikkoja. Uskon, että minulla on siellä todella ihanaa aikaa. </a:t>
            </a:r>
          </a:p>
          <a:p>
            <a:pPr marL="0" indent="0">
              <a:buNone/>
            </a:pPr>
            <a:r>
              <a:rPr lang="fi-FI" sz="2500" b="1" dirty="0"/>
              <a:t>Kiitos paljon!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249</Words>
  <Application>Microsoft Office PowerPoint</Application>
  <PresentationFormat>Näytössä katseltava diaesitys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Matkakohde: Myanmar – Minun kotimaani</vt:lpstr>
      <vt:lpstr>Miksi Myanmar on?</vt:lpstr>
      <vt:lpstr>Missä Myanmar on?</vt:lpstr>
      <vt:lpstr>Milloin menen?</vt:lpstr>
      <vt:lpstr>Miten matkustan?</vt:lpstr>
      <vt:lpstr>Mitä teen?</vt:lpstr>
      <vt:lpstr>Yangonin Nähtävyydet</vt:lpstr>
      <vt:lpstr>Matka Baganiin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dell</dc:creator>
  <cp:keywords/>
  <dc:description>generated using python-pptx</dc:description>
  <cp:lastModifiedBy>Eloranta Niina</cp:lastModifiedBy>
  <cp:revision>12</cp:revision>
  <dcterms:created xsi:type="dcterms:W3CDTF">2013-01-27T09:14:16Z</dcterms:created>
  <dcterms:modified xsi:type="dcterms:W3CDTF">2025-09-18T13:56:34Z</dcterms:modified>
  <cp:category/>
</cp:coreProperties>
</file>