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9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62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131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14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116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3956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4616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4445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153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070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706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315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1215C-A1CD-4E3A-99A3-5401BF5C4ACF}" type="datetimeFigureOut">
              <a:rPr lang="fi-FI" smtClean="0"/>
              <a:t>14.4.2020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68869-8F14-4FA9-8E11-9693906D29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68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Talous perustuu tarpeiden tyydyttämiseen s. 9-15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Taloudellinen toiminta perustuu tarpeiden tyydyttämiseen, erilaisia tarpeita, kts. s.10</a:t>
            </a:r>
          </a:p>
          <a:p>
            <a:r>
              <a:rPr lang="fi-FI" dirty="0" smtClean="0"/>
              <a:t>Ihmisillä on erilaisia tarpeita ja ne muuttuvat iän ja aikakauden myötä, myös mainonta luo tarpeita</a:t>
            </a:r>
          </a:p>
          <a:p>
            <a:r>
              <a:rPr lang="fi-FI" dirty="0" smtClean="0"/>
              <a:t>Tarpeitamme tyydytämme erilaisilla hyödykkeillä, joiden tuotantoon yritykset keskittyvät (kerta-,kesto- ja puolikestokulutushyödykkeet, aineettomat ja aineelliset hyödykkeet)</a:t>
            </a:r>
          </a:p>
          <a:p>
            <a:r>
              <a:rPr lang="fi-FI" dirty="0" smtClean="0"/>
              <a:t>Tuotannossa käytettävät hyödykkeet ovat investointihyödykkeitä</a:t>
            </a:r>
          </a:p>
          <a:p>
            <a:endParaRPr lang="fi-FI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600200"/>
            <a:ext cx="4572000" cy="399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48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r>
              <a:rPr lang="fi-FI" dirty="0" smtClean="0"/>
              <a:t>Tuotannossa yrittäjä yhdistää tuotannontekijöitä (työvoima, pääoma ja raaka-aineet) hyödykkeiksi liikeideansa pohjalta</a:t>
            </a:r>
          </a:p>
          <a:p>
            <a:r>
              <a:rPr lang="fi-FI" dirty="0" smtClean="0"/>
              <a:t>Tuotannontekijöiden niukkuuden vuoksi jokaisessa maassa täytyy tehdä valintoja ja miettiä, mitä kannattaa tuottaa, kts. s. 13 </a:t>
            </a:r>
          </a:p>
          <a:p>
            <a:r>
              <a:rPr lang="fi-FI" dirty="0" smtClean="0"/>
              <a:t>Kansantalouden tuotantomahdollisuudet muodostavat käyrän, jonka ulkopuolelle voidaan mennä vain jos esim. löydetään uusia raaka-aineita tai tehdään uusia innovaatioita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962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r>
              <a:rPr lang="fi-FI" dirty="0" smtClean="0"/>
              <a:t>Tuotannontekijöiden määrät ja siis tuotantomahdollisuudet muuttuvat koko ajan ja vaihtelevat valtiosta toiseen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727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127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Talous perustuu tarpeiden tyydyttämiseen s. 9-15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Talous perustuu tarpeiden tyydyttämiseen s. 14-19</dc:title>
  <dc:creator>opiskelija</dc:creator>
  <cp:lastModifiedBy>Minna</cp:lastModifiedBy>
  <cp:revision>15</cp:revision>
  <dcterms:created xsi:type="dcterms:W3CDTF">2014-08-13T11:52:49Z</dcterms:created>
  <dcterms:modified xsi:type="dcterms:W3CDTF">2020-04-14T06:56:37Z</dcterms:modified>
</cp:coreProperties>
</file>