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Otsikko ja ala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teksti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Otsikkoteksti</a:t>
            </a:r>
          </a:p>
        </p:txBody>
      </p:sp>
      <p:sp>
        <p:nvSpPr>
          <p:cNvPr id="12" name="Leipätekstin taso yksi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13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aina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 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 Johnny Appleseed</a:t>
            </a:r>
          </a:p>
        </p:txBody>
      </p:sp>
      <p:sp>
        <p:nvSpPr>
          <p:cNvPr id="94" name="”Kirjoita lainaus tähän.”"/>
          <p:cNvSpPr txBox="1"/>
          <p:nvPr>
            <p:ph type="body" sz="quarter" idx="14"/>
          </p:nvPr>
        </p:nvSpPr>
        <p:spPr>
          <a:xfrm>
            <a:off x="1270000" y="4267111"/>
            <a:ext cx="10464800" cy="60977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”Kirjoita lainaus tähän.” </a:t>
            </a:r>
          </a:p>
        </p:txBody>
      </p:sp>
      <p:sp>
        <p:nvSpPr>
          <p:cNvPr id="95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Kuva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Kuva – vaa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Kuva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Otsikkoteksti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Otsikkoteksti</a:t>
            </a:r>
          </a:p>
        </p:txBody>
      </p:sp>
      <p:sp>
        <p:nvSpPr>
          <p:cNvPr id="22" name="Leipätekstin taso yksi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23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Otsikko – kes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tsikkoteksti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31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Kuva – py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Kuva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Otsikkoteksti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Otsikkoteksti</a:t>
            </a:r>
          </a:p>
        </p:txBody>
      </p:sp>
      <p:sp>
        <p:nvSpPr>
          <p:cNvPr id="40" name="Leipätekstin taso yksi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41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Otsikko – y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49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Otsikko ja luette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57" name="Leipätekstin taso yksi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58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Otsikko, luettel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Kuva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67" name="Leipätekstin taso yksi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68" name="Dian numero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uette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Leipätekstin taso yksi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76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Kuva – 3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Kuva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Kuva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Kuva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teksti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Otsikkoteksti</a:t>
            </a:r>
          </a:p>
        </p:txBody>
      </p:sp>
      <p:sp>
        <p:nvSpPr>
          <p:cNvPr id="3" name="Leipätekstin taso yksi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4" name="Dian numero"/>
          <p:cNvSpPr txBox="1"/>
          <p:nvPr>
            <p:ph type="sldNum" sz="quarter" idx="2"/>
          </p:nvPr>
        </p:nvSpPr>
        <p:spPr>
          <a:xfrm>
            <a:off x="6328884" y="9296400"/>
            <a:ext cx="340259" cy="32430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Koirat ihmisten apuna"/>
          <p:cNvSpPr txBox="1"/>
          <p:nvPr/>
        </p:nvSpPr>
        <p:spPr>
          <a:xfrm>
            <a:off x="2525818" y="166772"/>
            <a:ext cx="8956958" cy="2535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b="0" sz="8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Koirat ihmisten apuna</a:t>
            </a:r>
          </a:p>
        </p:txBody>
      </p:sp>
      <p:sp>
        <p:nvSpPr>
          <p:cNvPr id="120" name="Koirilla on yli 30 ammattia…"/>
          <p:cNvSpPr txBox="1"/>
          <p:nvPr/>
        </p:nvSpPr>
        <p:spPr>
          <a:xfrm>
            <a:off x="134416" y="2921268"/>
            <a:ext cx="12735968" cy="2188262"/>
          </a:xfrm>
          <a:prstGeom prst="rect">
            <a:avLst/>
          </a:prstGeom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700"/>
            </a:pPr>
            <a:r>
              <a:rPr sz="3800"/>
              <a:t>Koirilla on yli 30 ammattia</a:t>
            </a:r>
          </a:p>
          <a:p>
            <a:pPr algn="l"/>
            <a:r>
              <a:t>Koirien ammatteja ovat esimerkiksi pommikoira, verijälkikoira, sotakoira, kaveri </a:t>
            </a:r>
          </a:p>
          <a:p>
            <a:pPr algn="l"/>
            <a:r>
              <a:t>koira, metsästyskoira ja halikoira. Koiria käytetään ihmisten pelastamisessa. Koiria on jalostettu moneen eri työhön esim. on metsästys ja näyttely linjaisia koiria.</a:t>
            </a:r>
          </a:p>
        </p:txBody>
      </p:sp>
      <p:sp>
        <p:nvSpPr>
          <p:cNvPr id="121" name="Pommikoira…"/>
          <p:cNvSpPr txBox="1"/>
          <p:nvPr/>
        </p:nvSpPr>
        <p:spPr>
          <a:xfrm>
            <a:off x="644456" y="5353488"/>
            <a:ext cx="3628288" cy="4017062"/>
          </a:xfrm>
          <a:prstGeom prst="rect">
            <a:avLst/>
          </a:prstGeom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b="0" sz="3700"/>
            </a:pPr>
            <a:r>
              <a:t>Pommikoira</a:t>
            </a:r>
          </a:p>
          <a:p>
            <a:pPr algn="l"/>
            <a:r>
              <a:t>Pommikoira on pommin haistava koira. Se toimii yleensä poliisin, rajavartioston  ja asevoimien apuna. Pommikoira löytää räjähteet nopeammin kuin ihminen.</a:t>
            </a:r>
          </a:p>
        </p:txBody>
      </p:sp>
      <p:sp>
        <p:nvSpPr>
          <p:cNvPr id="122" name="Sotakoira…"/>
          <p:cNvSpPr txBox="1"/>
          <p:nvPr/>
        </p:nvSpPr>
        <p:spPr>
          <a:xfrm>
            <a:off x="4971488" y="5908605"/>
            <a:ext cx="2756322" cy="3648762"/>
          </a:xfrm>
          <a:prstGeom prst="rect">
            <a:avLst/>
          </a:prstGeom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b="0" sz="3700"/>
            </a:pPr>
            <a:r>
              <a:t>Sotakoira</a:t>
            </a:r>
          </a:p>
          <a:p>
            <a:pPr algn="l"/>
            <a:r>
              <a:t>Sotakoira on armeijan  palveluksessa käytettävä koira, sitä käytetään muun muassa vartiointi- ja etsintä tehtäviin.</a:t>
            </a:r>
          </a:p>
        </p:txBody>
      </p:sp>
      <p:sp>
        <p:nvSpPr>
          <p:cNvPr id="123" name="Verijälkikoira…"/>
          <p:cNvSpPr txBox="1"/>
          <p:nvPr/>
        </p:nvSpPr>
        <p:spPr>
          <a:xfrm>
            <a:off x="8644770" y="5724455"/>
            <a:ext cx="3764253" cy="3648762"/>
          </a:xfrm>
          <a:prstGeom prst="rect">
            <a:avLst/>
          </a:prstGeom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b="0" sz="3700"/>
            </a:pPr>
            <a:r>
              <a:t>Verijälkikoira</a:t>
            </a:r>
          </a:p>
          <a:p>
            <a:pPr algn="l"/>
            <a:r>
              <a:t>Verijälkikoiria on opetettu seuraamaan eläinten verijälkeä. Verijälki koiria käytetään esim hirvikolareissa, joissa haavoittunut eläin on juossut metsään.</a:t>
            </a:r>
          </a:p>
        </p:txBody>
      </p:sp>
      <p:sp>
        <p:nvSpPr>
          <p:cNvPr id="124" name="Toivakka…"/>
          <p:cNvSpPr txBox="1"/>
          <p:nvPr/>
        </p:nvSpPr>
        <p:spPr>
          <a:xfrm>
            <a:off x="162333" y="1731438"/>
            <a:ext cx="1930299" cy="9712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1800"/>
            </a:pPr>
            <a:r>
              <a:t>Toivakka</a:t>
            </a:r>
          </a:p>
          <a:p>
            <a:pPr algn="l">
              <a:defRPr sz="1800"/>
            </a:pPr>
            <a:r>
              <a:t>Jirka Puikkonen</a:t>
            </a:r>
          </a:p>
          <a:p>
            <a:pPr algn="l">
              <a:defRPr sz="1800"/>
            </a:pPr>
            <a:r>
              <a:t>Sanni Pynnönen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Kaverikoira…"/>
          <p:cNvSpPr txBox="1"/>
          <p:nvPr/>
        </p:nvSpPr>
        <p:spPr>
          <a:xfrm>
            <a:off x="5427350" y="5731201"/>
            <a:ext cx="4621358" cy="3648761"/>
          </a:xfrm>
          <a:prstGeom prst="rect">
            <a:avLst/>
          </a:prstGeom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b="0" sz="3700"/>
            </a:pPr>
            <a:r>
              <a:t>Kaverikoira </a:t>
            </a:r>
          </a:p>
          <a:p>
            <a:pPr algn="l"/>
            <a:r>
              <a:t>Kaverikoira on normaali kotikoira. Kaverikoiria käytetään kehitysmaissa, vanhainkodeissa, erilaisissa laitoksissa, päiväkodeissa ja kouluissa tuomassa iloa, elämyksiä ja läheisyyttä.</a:t>
            </a:r>
          </a:p>
        </p:txBody>
      </p:sp>
      <p:sp>
        <p:nvSpPr>
          <p:cNvPr id="127" name="Metsästyskoira…"/>
          <p:cNvSpPr txBox="1"/>
          <p:nvPr/>
        </p:nvSpPr>
        <p:spPr>
          <a:xfrm>
            <a:off x="10253853" y="6004251"/>
            <a:ext cx="2487723" cy="3102661"/>
          </a:xfrm>
          <a:prstGeom prst="rect">
            <a:avLst/>
          </a:prstGeom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b="0" sz="3700"/>
            </a:pPr>
            <a:r>
              <a:t>Metsästyskoira</a:t>
            </a:r>
          </a:p>
          <a:p>
            <a:pPr algn="l"/>
            <a:r>
              <a:t>Metsästyskoira auttaa ihmistä saalistettavan riistan löytämiseen.</a:t>
            </a:r>
          </a:p>
        </p:txBody>
      </p:sp>
      <p:sp>
        <p:nvSpPr>
          <p:cNvPr id="128" name="Poliisikoira…"/>
          <p:cNvSpPr txBox="1"/>
          <p:nvPr/>
        </p:nvSpPr>
        <p:spPr>
          <a:xfrm>
            <a:off x="7579343" y="493406"/>
            <a:ext cx="4264787" cy="4753662"/>
          </a:xfrm>
          <a:prstGeom prst="rect">
            <a:avLst/>
          </a:prstGeom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b="0" sz="3700"/>
            </a:pPr>
            <a:r>
              <a:t>Poliisikoira</a:t>
            </a:r>
          </a:p>
          <a:p>
            <a:pPr algn="l"/>
            <a:r>
              <a:t>Poliisikoira on poliisin työkäytossä koulutettu koira. Koiria käytetään monessa eri tarkoituksissa. Työtehtäviä ovat esimerkiksi: jäljestäminen, suojelu ja rikospaikkaetsintä. Yleisin poliisikoirarotu on Suomessa saksanpaimenkoira.</a:t>
            </a:r>
          </a:p>
        </p:txBody>
      </p:sp>
      <p:pic>
        <p:nvPicPr>
          <p:cNvPr id="129" name="pasted-image.png" descr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6065" y="356019"/>
            <a:ext cx="6054305" cy="5028437"/>
          </a:xfrm>
          <a:prstGeom prst="rect">
            <a:avLst/>
          </a:prstGeom>
          <a:ln w="50800">
            <a:solidFill>
              <a:srgbClr val="000000"/>
            </a:solidFill>
            <a:miter lim="400000"/>
          </a:ln>
        </p:spPr>
      </p:pic>
      <p:sp>
        <p:nvSpPr>
          <p:cNvPr id="130" name="Kuvassa on bosnianajokoira Elli, se on tarkoitettu supikoirien, kettujen, karhujen ja villisikojen metsästykseen."/>
          <p:cNvSpPr txBox="1"/>
          <p:nvPr/>
        </p:nvSpPr>
        <p:spPr>
          <a:xfrm>
            <a:off x="600847" y="5757071"/>
            <a:ext cx="4621358" cy="1022072"/>
          </a:xfrm>
          <a:prstGeom prst="rect">
            <a:avLst/>
          </a:prstGeom>
          <a:solidFill>
            <a:srgbClr val="FEF8F1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800"/>
            </a:lvl1pPr>
          </a:lstStyle>
          <a:p>
            <a:pPr/>
            <a:r>
              <a:t>Kuvassa on bosnianajokoira Elli, se on tarkoitettu supikoirien, kettujen, karhujen ja villisikojen metsästykseen.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