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sanen Hertta Juulia" userId="S::hertta.oksanen@edu.kotka.fi::837054eb-9f77-4fb1-bae1-6f68075e648c" providerId="AD" clId="Web-{CE7CE113-0690-492C-A9D8-D228140B7B6E}"/>
    <pc:docChg chg="addSld modSld">
      <pc:chgData name="Oksanen Hertta Juulia" userId="S::hertta.oksanen@edu.kotka.fi::837054eb-9f77-4fb1-bae1-6f68075e648c" providerId="AD" clId="Web-{CE7CE113-0690-492C-A9D8-D228140B7B6E}" dt="2018-11-02T12:00:23.897" v="781" actId="20577"/>
      <pc:docMkLst>
        <pc:docMk/>
      </pc:docMkLst>
      <pc:sldChg chg="modSp">
        <pc:chgData name="Oksanen Hertta Juulia" userId="S::hertta.oksanen@edu.kotka.fi::837054eb-9f77-4fb1-bae1-6f68075e648c" providerId="AD" clId="Web-{CE7CE113-0690-492C-A9D8-D228140B7B6E}" dt="2018-11-02T11:49:51.730" v="302" actId="20577"/>
        <pc:sldMkLst>
          <pc:docMk/>
          <pc:sldMk cId="782385677" sldId="256"/>
        </pc:sldMkLst>
        <pc:spChg chg="mod">
          <ac:chgData name="Oksanen Hertta Juulia" userId="S::hertta.oksanen@edu.kotka.fi::837054eb-9f77-4fb1-bae1-6f68075e648c" providerId="AD" clId="Web-{CE7CE113-0690-492C-A9D8-D228140B7B6E}" dt="2018-11-02T11:47:56.607" v="194" actId="1076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CE7CE113-0690-492C-A9D8-D228140B7B6E}" dt="2018-11-02T11:49:51.730" v="302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 new">
        <pc:chgData name="Oksanen Hertta Juulia" userId="S::hertta.oksanen@edu.kotka.fi::837054eb-9f77-4fb1-bae1-6f68075e648c" providerId="AD" clId="Web-{CE7CE113-0690-492C-A9D8-D228140B7B6E}" dt="2018-11-02T12:00:23.897" v="780" actId="20577"/>
        <pc:sldMkLst>
          <pc:docMk/>
          <pc:sldMk cId="3405384040" sldId="257"/>
        </pc:sldMkLst>
        <pc:spChg chg="mod">
          <ac:chgData name="Oksanen Hertta Juulia" userId="S::hertta.oksanen@edu.kotka.fi::837054eb-9f77-4fb1-bae1-6f68075e648c" providerId="AD" clId="Web-{CE7CE113-0690-492C-A9D8-D228140B7B6E}" dt="2018-11-02T11:59:51.397" v="757" actId="20577"/>
          <ac:spMkLst>
            <pc:docMk/>
            <pc:sldMk cId="3405384040" sldId="257"/>
            <ac:spMk id="2" creationId="{786C6BB4-BEE0-4B25-9565-CEBEDC4597A6}"/>
          </ac:spMkLst>
        </pc:spChg>
        <pc:spChg chg="del">
          <ac:chgData name="Oksanen Hertta Juulia" userId="S::hertta.oksanen@edu.kotka.fi::837054eb-9f77-4fb1-bae1-6f68075e648c" providerId="AD" clId="Web-{CE7CE113-0690-492C-A9D8-D228140B7B6E}" dt="2018-11-02T11:51:11.261" v="304"/>
          <ac:spMkLst>
            <pc:docMk/>
            <pc:sldMk cId="3405384040" sldId="257"/>
            <ac:spMk id="3" creationId="{81F4C475-53D3-4A20-AA1A-4A631ADF0BCE}"/>
          </ac:spMkLst>
        </pc:spChg>
        <pc:spChg chg="add mod">
          <ac:chgData name="Oksanen Hertta Juulia" userId="S::hertta.oksanen@edu.kotka.fi::837054eb-9f77-4fb1-bae1-6f68075e648c" providerId="AD" clId="Web-{CE7CE113-0690-492C-A9D8-D228140B7B6E}" dt="2018-11-02T12:00:23.897" v="780" actId="20577"/>
          <ac:spMkLst>
            <pc:docMk/>
            <pc:sldMk cId="3405384040" sldId="257"/>
            <ac:spMk id="6" creationId="{579127D4-070A-41A1-A182-0616958BEAB9}"/>
          </ac:spMkLst>
        </pc:spChg>
        <pc:picChg chg="add mod ord">
          <ac:chgData name="Oksanen Hertta Juulia" userId="S::hertta.oksanen@edu.kotka.fi::837054eb-9f77-4fb1-bae1-6f68075e648c" providerId="AD" clId="Web-{CE7CE113-0690-492C-A9D8-D228140B7B6E}" dt="2018-11-02T11:51:15.854" v="306" actId="1076"/>
          <ac:picMkLst>
            <pc:docMk/>
            <pc:sldMk cId="3405384040" sldId="257"/>
            <ac:picMk id="4" creationId="{6D87A564-2353-497E-8113-0B6B6528503C}"/>
          </ac:picMkLst>
        </pc:picChg>
      </pc:sldChg>
      <pc:sldChg chg="addSp delSp modSp new">
        <pc:chgData name="Oksanen Hertta Juulia" userId="S::hertta.oksanen@edu.kotka.fi::837054eb-9f77-4fb1-bae1-6f68075e648c" providerId="AD" clId="Web-{CE7CE113-0690-492C-A9D8-D228140B7B6E}" dt="2018-11-02T11:59:46.022" v="754" actId="20577"/>
        <pc:sldMkLst>
          <pc:docMk/>
          <pc:sldMk cId="2864791857" sldId="258"/>
        </pc:sldMkLst>
        <pc:spChg chg="mod">
          <ac:chgData name="Oksanen Hertta Juulia" userId="S::hertta.oksanen@edu.kotka.fi::837054eb-9f77-4fb1-bae1-6f68075e648c" providerId="AD" clId="Web-{CE7CE113-0690-492C-A9D8-D228140B7B6E}" dt="2018-11-02T11:59:46.022" v="754" actId="20577"/>
          <ac:spMkLst>
            <pc:docMk/>
            <pc:sldMk cId="2864791857" sldId="258"/>
            <ac:spMk id="2" creationId="{D12212AB-DCE5-4F25-8C3D-C78A7C5572C7}"/>
          </ac:spMkLst>
        </pc:spChg>
        <pc:spChg chg="del">
          <ac:chgData name="Oksanen Hertta Juulia" userId="S::hertta.oksanen@edu.kotka.fi::837054eb-9f77-4fb1-bae1-6f68075e648c" providerId="AD" clId="Web-{CE7CE113-0690-492C-A9D8-D228140B7B6E}" dt="2018-11-02T11:52:35.260" v="374"/>
          <ac:spMkLst>
            <pc:docMk/>
            <pc:sldMk cId="2864791857" sldId="258"/>
            <ac:spMk id="3" creationId="{CF82823F-34D8-429C-ACF8-07BB39D94547}"/>
          </ac:spMkLst>
        </pc:spChg>
        <pc:spChg chg="add mod">
          <ac:chgData name="Oksanen Hertta Juulia" userId="S::hertta.oksanen@edu.kotka.fi::837054eb-9f77-4fb1-bae1-6f68075e648c" providerId="AD" clId="Web-{CE7CE113-0690-492C-A9D8-D228140B7B6E}" dt="2018-11-02T11:58:03.382" v="722" actId="20577"/>
          <ac:spMkLst>
            <pc:docMk/>
            <pc:sldMk cId="2864791857" sldId="258"/>
            <ac:spMk id="6" creationId="{CEE05CF6-3D67-40D3-ACF1-E1A1A3EE5703}"/>
          </ac:spMkLst>
        </pc:spChg>
        <pc:picChg chg="add mod ord">
          <ac:chgData name="Oksanen Hertta Juulia" userId="S::hertta.oksanen@edu.kotka.fi::837054eb-9f77-4fb1-bae1-6f68075e648c" providerId="AD" clId="Web-{CE7CE113-0690-492C-A9D8-D228140B7B6E}" dt="2018-11-02T11:52:59.510" v="383" actId="1076"/>
          <ac:picMkLst>
            <pc:docMk/>
            <pc:sldMk cId="2864791857" sldId="258"/>
            <ac:picMk id="4" creationId="{3963B321-7F68-4485-9170-94A0CCAF8B4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81509" y="929"/>
            <a:ext cx="9144000" cy="2387600"/>
          </a:xfrm>
        </p:spPr>
        <p:txBody>
          <a:bodyPr/>
          <a:lstStyle/>
          <a:p>
            <a:r>
              <a:rPr lang="fi-FI" dirty="0">
                <a:cs typeface="Calibri Light"/>
              </a:rPr>
              <a:t>PREPOSITIOT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35811" y="2725019"/>
            <a:ext cx="10021018" cy="2949724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914400" indent="-914400" algn="l">
              <a:buAutoNum type="arabicPeriod"/>
            </a:pPr>
            <a:r>
              <a:rPr lang="fi-FI" sz="5100" dirty="0">
                <a:cs typeface="Calibri"/>
              </a:rPr>
              <a:t>Sanoja, jotka ilmaisevat suuntaa tai paikkaa. </a:t>
            </a:r>
            <a:endParaRPr lang="fi-FI">
              <a:cs typeface="Calibri"/>
            </a:endParaRPr>
          </a:p>
          <a:p>
            <a:pPr algn="l"/>
            <a:r>
              <a:rPr lang="fi-FI" sz="5100" dirty="0">
                <a:cs typeface="Calibri"/>
              </a:rPr>
              <a:t>         Esim. </a:t>
            </a:r>
            <a:r>
              <a:rPr lang="fi-FI" sz="5100" b="1" dirty="0">
                <a:cs typeface="Calibri"/>
              </a:rPr>
              <a:t>On </a:t>
            </a:r>
            <a:r>
              <a:rPr lang="fi-FI" sz="5100" dirty="0" err="1">
                <a:cs typeface="Calibri"/>
              </a:rPr>
              <a:t>the</a:t>
            </a:r>
            <a:r>
              <a:rPr lang="fi-FI" sz="5100" dirty="0">
                <a:cs typeface="Calibri"/>
              </a:rPr>
              <a:t> </a:t>
            </a:r>
            <a:r>
              <a:rPr lang="fi-FI" sz="5100" dirty="0" err="1">
                <a:cs typeface="Calibri"/>
              </a:rPr>
              <a:t>table</a:t>
            </a:r>
            <a:r>
              <a:rPr lang="fi-FI" sz="5100" dirty="0">
                <a:cs typeface="Calibri"/>
              </a:rPr>
              <a:t>, </a:t>
            </a:r>
            <a:r>
              <a:rPr lang="fi-FI" sz="5100" b="1" dirty="0" err="1">
                <a:cs typeface="Calibri"/>
              </a:rPr>
              <a:t>from</a:t>
            </a:r>
            <a:r>
              <a:rPr lang="fi-FI" sz="5100" b="1" dirty="0">
                <a:cs typeface="Calibri"/>
              </a:rPr>
              <a:t> </a:t>
            </a:r>
            <a:r>
              <a:rPr lang="fi-FI" sz="5100" dirty="0">
                <a:cs typeface="Calibri"/>
              </a:rPr>
              <a:t>Finland, </a:t>
            </a:r>
            <a:r>
              <a:rPr lang="fi-FI" sz="5100" b="1" dirty="0">
                <a:cs typeface="Calibri"/>
              </a:rPr>
              <a:t>at</a:t>
            </a:r>
            <a:r>
              <a:rPr lang="fi-FI" sz="5100" dirty="0">
                <a:cs typeface="Calibri"/>
              </a:rPr>
              <a:t> 10 </a:t>
            </a:r>
            <a:r>
              <a:rPr lang="fi-FI" sz="5100" dirty="0" err="1">
                <a:cs typeface="Calibri"/>
              </a:rPr>
              <a:t>o'clock</a:t>
            </a:r>
          </a:p>
          <a:p>
            <a:pPr marL="914400" indent="-914400" algn="l">
              <a:buAutoNum type="arabicPeriod"/>
            </a:pPr>
            <a:endParaRPr lang="fi-FI" sz="5100" dirty="0">
              <a:cs typeface="Calibri"/>
            </a:endParaRPr>
          </a:p>
          <a:p>
            <a:pPr algn="l"/>
            <a:r>
              <a:rPr lang="fi-FI" sz="5100" dirty="0">
                <a:cs typeface="Calibri"/>
              </a:rPr>
              <a:t>2. Suomen kielessä niiden tilalla on usein sijapääte </a:t>
            </a:r>
            <a:br>
              <a:rPr lang="fi-FI" sz="5100" dirty="0">
                <a:cs typeface="Calibri"/>
              </a:rPr>
            </a:br>
            <a:r>
              <a:rPr lang="fi-FI" sz="5100" dirty="0">
                <a:cs typeface="Calibri"/>
              </a:rPr>
              <a:t>        esim. Pöydä</a:t>
            </a:r>
            <a:r>
              <a:rPr lang="fi-FI" sz="5100" b="1" dirty="0">
                <a:cs typeface="Calibri"/>
              </a:rPr>
              <a:t>llä, </a:t>
            </a:r>
            <a:r>
              <a:rPr lang="fi-FI" sz="5100" dirty="0">
                <a:cs typeface="Calibri"/>
              </a:rPr>
              <a:t>Suome</a:t>
            </a:r>
            <a:r>
              <a:rPr lang="fi-FI" sz="5100" b="1" dirty="0">
                <a:cs typeface="Calibri"/>
              </a:rPr>
              <a:t>sta</a:t>
            </a:r>
            <a:r>
              <a:rPr lang="fi-FI" sz="5100" dirty="0">
                <a:cs typeface="Calibri"/>
              </a:rPr>
              <a:t>, kello kymmene</a:t>
            </a:r>
            <a:r>
              <a:rPr lang="fi-FI" sz="5100" b="1" dirty="0">
                <a:cs typeface="Calibri"/>
              </a:rPr>
              <a:t>ltä</a:t>
            </a:r>
          </a:p>
          <a:p>
            <a:pPr marL="457200" indent="-457200" algn="l">
              <a:buAutoNum type="arabicPeriod"/>
            </a:pPr>
            <a:endParaRPr lang="fi-FI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C6BB4-BEE0-4B25-9565-CEBEDC459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>
                <a:cs typeface="Calibri Light"/>
              </a:rPr>
              <a:t>JOITAKIN PAIKAN PREPOSITIOITA</a:t>
            </a:r>
            <a:endParaRPr lang="fi-FI" u="sng" dirty="0"/>
          </a:p>
        </p:txBody>
      </p:sp>
      <p:pic>
        <p:nvPicPr>
          <p:cNvPr id="4" name="Kuva 4" descr="Kuva, joka sisältää kohteen teksti&#10;&#10;Kuvaus luotu, korkea luotettavuus">
            <a:extLst>
              <a:ext uri="{FF2B5EF4-FFF2-40B4-BE49-F238E27FC236}">
                <a16:creationId xmlns:a16="http://schemas.microsoft.com/office/drawing/2014/main" id="{6D87A564-2353-497E-8113-0B6B652850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785" y="1530186"/>
            <a:ext cx="8437712" cy="4769688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579127D4-070A-41A1-A182-0616958BEAB9}"/>
              </a:ext>
            </a:extLst>
          </p:cNvPr>
          <p:cNvSpPr txBox="1"/>
          <p:nvPr/>
        </p:nvSpPr>
        <p:spPr>
          <a:xfrm>
            <a:off x="9454551" y="1697966"/>
            <a:ext cx="2743200" cy="310854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2800" dirty="0">
                <a:cs typeface="Calibri"/>
              </a:rPr>
              <a:t>Mitä muita paikan prepositioita muistat englanniksi?</a:t>
            </a:r>
          </a:p>
          <a:p>
            <a:pPr algn="ctr"/>
            <a:endParaRPr lang="fi-FI" sz="2800" dirty="0">
              <a:cs typeface="Calibri"/>
            </a:endParaRPr>
          </a:p>
          <a:p>
            <a:pPr algn="ctr"/>
            <a:r>
              <a:rPr lang="fi-FI" sz="2800" dirty="0">
                <a:cs typeface="Calibri"/>
              </a:rPr>
              <a:t>WB 210-211</a:t>
            </a:r>
          </a:p>
        </p:txBody>
      </p:sp>
    </p:spTree>
    <p:extLst>
      <p:ext uri="{BB962C8B-B14F-4D97-AF65-F5344CB8AC3E}">
        <p14:creationId xmlns:p14="http://schemas.microsoft.com/office/powerpoint/2010/main" val="340538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2212AB-DCE5-4F25-8C3D-C78A7C557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502" y="5691"/>
            <a:ext cx="10515600" cy="1325563"/>
          </a:xfrm>
        </p:spPr>
        <p:txBody>
          <a:bodyPr/>
          <a:lstStyle/>
          <a:p>
            <a:r>
              <a:rPr lang="fi-FI" u="sng" dirty="0">
                <a:cs typeface="Calibri Light"/>
              </a:rPr>
              <a:t>AJAN PREPOSITIOITA</a:t>
            </a:r>
            <a:r>
              <a:rPr lang="fi-FI" dirty="0">
                <a:cs typeface="Calibri Light"/>
              </a:rPr>
              <a:t> </a:t>
            </a:r>
            <a:endParaRPr lang="fi-FI" dirty="0"/>
          </a:p>
        </p:txBody>
      </p:sp>
      <p:pic>
        <p:nvPicPr>
          <p:cNvPr id="4" name="Kuva 4" descr="Kuva, joka sisältää kohteen teksti&#10;&#10;Kuvaus luotu, erittäin korkea luotettavuus">
            <a:extLst>
              <a:ext uri="{FF2B5EF4-FFF2-40B4-BE49-F238E27FC236}">
                <a16:creationId xmlns:a16="http://schemas.microsoft.com/office/drawing/2014/main" id="{3963B321-7F68-4485-9170-94A0CCAF8B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78673" y="453860"/>
            <a:ext cx="7733222" cy="6289735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EE05CF6-3D67-40D3-ACF1-E1A1A3EE5703}"/>
              </a:ext>
            </a:extLst>
          </p:cNvPr>
          <p:cNvSpPr txBox="1"/>
          <p:nvPr/>
        </p:nvSpPr>
        <p:spPr>
          <a:xfrm>
            <a:off x="123645" y="1180381"/>
            <a:ext cx="5762444" cy="507831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fi-FI" dirty="0">
              <a:cs typeface="Calibri"/>
            </a:endParaRPr>
          </a:p>
          <a:p>
            <a:pPr algn="ctr"/>
            <a:endParaRPr lang="fi-FI" dirty="0">
              <a:cs typeface="Calibri"/>
            </a:endParaRPr>
          </a:p>
          <a:p>
            <a:r>
              <a:rPr lang="fi-FI" sz="3200" b="1" dirty="0">
                <a:solidFill>
                  <a:srgbClr val="FFC000"/>
                </a:solidFill>
                <a:cs typeface="Calibri"/>
              </a:rPr>
              <a:t>AT</a:t>
            </a:r>
            <a:r>
              <a:rPr lang="fi-FI" sz="3200" dirty="0">
                <a:cs typeface="Calibri"/>
              </a:rPr>
              <a:t> –  kellonajat, pyramidin pienin osa</a:t>
            </a:r>
          </a:p>
          <a:p>
            <a:endParaRPr lang="fi-FI" sz="3200" dirty="0">
              <a:cs typeface="Calibri"/>
            </a:endParaRPr>
          </a:p>
          <a:p>
            <a:endParaRPr lang="fi-FI" sz="3200" dirty="0">
              <a:cs typeface="Calibri"/>
            </a:endParaRPr>
          </a:p>
          <a:p>
            <a:r>
              <a:rPr lang="fi-FI" sz="3200" b="1" dirty="0">
                <a:solidFill>
                  <a:srgbClr val="C00000"/>
                </a:solidFill>
                <a:cs typeface="Calibri"/>
              </a:rPr>
              <a:t>ON</a:t>
            </a:r>
            <a:r>
              <a:rPr lang="fi-FI" sz="3200" dirty="0">
                <a:cs typeface="Calibri"/>
              </a:rPr>
              <a:t> – päivät, pyramidin keskiosa</a:t>
            </a:r>
          </a:p>
          <a:p>
            <a:endParaRPr lang="fi-FI" sz="3200" dirty="0">
              <a:cs typeface="Calibri"/>
            </a:endParaRPr>
          </a:p>
          <a:p>
            <a:endParaRPr lang="fi-FI" sz="3200" dirty="0">
              <a:cs typeface="Calibri"/>
            </a:endParaRPr>
          </a:p>
          <a:p>
            <a:r>
              <a:rPr lang="fi-FI" sz="3200" b="1" dirty="0">
                <a:solidFill>
                  <a:srgbClr val="0070C0"/>
                </a:solidFill>
                <a:cs typeface="Calibri"/>
              </a:rPr>
              <a:t>IN</a:t>
            </a:r>
            <a:r>
              <a:rPr lang="fi-FI" sz="3200" dirty="0">
                <a:cs typeface="Calibri"/>
              </a:rPr>
              <a:t> – viikot ja vuodet, pyramidin</a:t>
            </a:r>
            <a:endParaRPr lang="fi-FI" dirty="0"/>
          </a:p>
          <a:p>
            <a:r>
              <a:rPr lang="fi-FI" sz="3200" dirty="0">
                <a:cs typeface="Calibri"/>
              </a:rPr>
              <a:t>isoin osa </a:t>
            </a:r>
          </a:p>
        </p:txBody>
      </p:sp>
    </p:spTree>
    <p:extLst>
      <p:ext uri="{BB962C8B-B14F-4D97-AF65-F5344CB8AC3E}">
        <p14:creationId xmlns:p14="http://schemas.microsoft.com/office/powerpoint/2010/main" val="2864791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PREPOSITIOT</vt:lpstr>
      <vt:lpstr>JOITAKIN PAIKAN PREPOSITIOITA</vt:lpstr>
      <vt:lpstr>AJAN PREPOSITIOITA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141</cp:revision>
  <dcterms:created xsi:type="dcterms:W3CDTF">2012-08-08T08:08:12Z</dcterms:created>
  <dcterms:modified xsi:type="dcterms:W3CDTF">2018-11-02T12:00:24Z</dcterms:modified>
</cp:coreProperties>
</file>