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364" r:id="rId3"/>
    <p:sldId id="365" r:id="rId4"/>
    <p:sldId id="361" r:id="rId5"/>
    <p:sldId id="362" r:id="rId6"/>
    <p:sldId id="3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55"/>
  </p:normalViewPr>
  <p:slideViewPr>
    <p:cSldViewPr>
      <p:cViewPr varScale="1">
        <p:scale>
          <a:sx n="99" d="100"/>
          <a:sy n="99" d="100"/>
        </p:scale>
        <p:origin x="25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A9AE0-265A-F644-AE57-88B6B9556FA1}" type="datetimeFigureOut">
              <a:rPr lang="fi-FI" smtClean="0"/>
              <a:t>14.1.2021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76175-0191-5048-BB7E-3F26F98676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532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D0E4-BF5D-8744-8C4E-D003094CE757}" type="datetime1">
              <a:rPr lang="fi-FI" smtClean="0"/>
              <a:t>14.1.2021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3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7CA3B-690A-4A4A-BBB2-D0BFBCD82B3A}" type="datetime1">
              <a:rPr lang="fi-FI" smtClean="0"/>
              <a:t>14.1.2021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9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BFE4E-23A9-D444-9EE0-5B4F40759269}" type="datetime1">
              <a:rPr lang="fi-FI" smtClean="0"/>
              <a:t>14.1.2021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59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44A4-60B2-3D44-B960-3C58ED1B5986}" type="datetime1">
              <a:rPr lang="fi-FI" smtClean="0"/>
              <a:t>14.1.2021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85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3217-B574-EA43-8888-1FDDF963301B}" type="datetime1">
              <a:rPr lang="fi-FI" smtClean="0"/>
              <a:t>14.1.2021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74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B036-3EDC-024E-9316-7372CEE64243}" type="datetime1">
              <a:rPr lang="fi-FI" smtClean="0"/>
              <a:t>14.1.2021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2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9DF1-B7AE-D940-8764-13F2E9B55724}" type="datetime1">
              <a:rPr lang="fi-FI" smtClean="0"/>
              <a:t>14.1.2021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9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59B4-66C2-1C4E-9945-DCDD8440AA53}" type="datetime1">
              <a:rPr lang="fi-FI" smtClean="0"/>
              <a:t>14.1.2021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2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AD80-E5A1-B043-9A0F-40692F28BA7F}" type="datetime1">
              <a:rPr lang="fi-FI" smtClean="0"/>
              <a:t>14.1.2021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968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7C55-6E76-8744-9572-C6334478B8D8}" type="datetime1">
              <a:rPr lang="fi-FI" smtClean="0"/>
              <a:t>14.1.2021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90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6DC3C-4269-9741-B0CF-542EB361F21A}" type="datetime1">
              <a:rPr lang="fi-FI" smtClean="0"/>
              <a:t>14.1.2021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87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B8F75-87BB-ED41-85B8-D2EA5547FBBA}" type="datetime1">
              <a:rPr lang="fi-FI" smtClean="0"/>
              <a:t>14.1.2021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8F923-9F3F-4A45-90FF-370EB692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539552" y="916619"/>
            <a:ext cx="82733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§"/>
            </a:pPr>
            <a:endParaRPr lang="fi-FI" sz="24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7D3C8023-8A75-0248-B6E2-565F79C1F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56" y="6086450"/>
            <a:ext cx="1371644" cy="771550"/>
          </a:xfrm>
          <a:prstGeom prst="rect">
            <a:avLst/>
          </a:prstGeom>
        </p:spPr>
      </p:pic>
      <p:sp>
        <p:nvSpPr>
          <p:cNvPr id="8" name="Otsikko 7">
            <a:extLst>
              <a:ext uri="{FF2B5EF4-FFF2-40B4-BE49-F238E27FC236}">
                <a16:creationId xmlns:a16="http://schemas.microsoft.com/office/drawing/2014/main" id="{3F07A336-866C-7E4E-8B4E-C731F977E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12576" y="-243408"/>
            <a:ext cx="8229600" cy="1655594"/>
          </a:xfrm>
        </p:spPr>
        <p:txBody>
          <a:bodyPr/>
          <a:lstStyle/>
          <a:p>
            <a:r>
              <a:rPr lang="fi-FI" dirty="0"/>
              <a:t>1 Maantiede tieteenalana</a:t>
            </a:r>
          </a:p>
        </p:txBody>
      </p:sp>
      <p:sp>
        <p:nvSpPr>
          <p:cNvPr id="9" name="Sisällön paikkamerkki 8">
            <a:extLst>
              <a:ext uri="{FF2B5EF4-FFF2-40B4-BE49-F238E27FC236}">
                <a16:creationId xmlns:a16="http://schemas.microsoft.com/office/drawing/2014/main" id="{F83B8EFD-CE4F-A542-975F-E00FC855F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6620"/>
            <a:ext cx="8229600" cy="5752740"/>
          </a:xfrm>
        </p:spPr>
        <p:txBody>
          <a:bodyPr>
            <a:normAutofit fontScale="92500" lnSpcReduction="20000"/>
          </a:bodyPr>
          <a:lstStyle/>
          <a:p>
            <a:pPr lvl="0"/>
            <a:endParaRPr lang="fi-FI" sz="2800" dirty="0"/>
          </a:p>
          <a:p>
            <a:pPr lvl="0"/>
            <a:r>
              <a:rPr lang="fi-FI" sz="2800" dirty="0"/>
              <a:t>Maantiede tutkii ympäristöä ja ympäristökysymyksiä: luonnon ja ihmisen </a:t>
            </a:r>
            <a:endParaRPr lang="en-US" sz="28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400" dirty="0"/>
              <a:t>toimintaa</a:t>
            </a:r>
            <a:endParaRPr lang="en-US" sz="24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400" dirty="0"/>
              <a:t>vuorovaikutusta </a:t>
            </a:r>
            <a:endParaRPr lang="en-US" sz="24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400" dirty="0"/>
              <a:t>toiminnan muutoksia.</a:t>
            </a:r>
          </a:p>
          <a:p>
            <a:pPr lvl="1"/>
            <a:endParaRPr lang="en-US" sz="2400" dirty="0"/>
          </a:p>
          <a:p>
            <a:pPr lvl="0"/>
            <a:r>
              <a:rPr lang="fi-FI" sz="2800" dirty="0"/>
              <a:t>Maantieteessä keskeistä: </a:t>
            </a:r>
            <a:endParaRPr lang="en-US" sz="28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400" dirty="0"/>
              <a:t>alueellisuus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400" dirty="0"/>
              <a:t>ajankohtaisuus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400" dirty="0"/>
              <a:t>monitieteisyys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400" dirty="0"/>
              <a:t>kestävän kehityksen näkökulmat</a:t>
            </a:r>
          </a:p>
          <a:p>
            <a:pPr lvl="1"/>
            <a:endParaRPr lang="fi-FI" sz="2400" dirty="0"/>
          </a:p>
          <a:p>
            <a:pPr lvl="0"/>
            <a:r>
              <a:rPr lang="fi-FI" sz="2800" dirty="0"/>
              <a:t>Maantieteen jaottelu</a:t>
            </a:r>
            <a:endParaRPr lang="en-US" sz="2800" dirty="0"/>
          </a:p>
          <a:p>
            <a:pPr lvl="0"/>
            <a:r>
              <a:rPr lang="fi-FI" sz="2400" dirty="0"/>
              <a:t>a) luonnonmaantiede – ihmismaantiede</a:t>
            </a:r>
            <a:endParaRPr lang="en-US" sz="2400" dirty="0"/>
          </a:p>
          <a:p>
            <a:pPr lvl="0"/>
            <a:r>
              <a:rPr lang="fi-FI" sz="2400" dirty="0"/>
              <a:t>b) yleismaantiede – aluemaantiede</a:t>
            </a:r>
            <a:endParaRPr lang="en-US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769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B73592-4DA8-0943-99EA-7CF324559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i-FI" sz="3600" dirty="0"/>
              <a:t>Maantieteellisiä kysymyksiä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09E17E6-7D96-424A-A078-4184784F93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908720"/>
            <a:ext cx="7647774" cy="5233945"/>
          </a:xfr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13672B08-EB55-A949-A908-59618AE071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294" y="6142664"/>
            <a:ext cx="1271706" cy="71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945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94972059-3A84-A143-B027-8BFE521B3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Luonnonmaantiede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87C148D-1334-3749-879C-C159D5C22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• klimatologia</a:t>
            </a:r>
          </a:p>
          <a:p>
            <a:pPr marL="0" indent="0">
              <a:buNone/>
            </a:pPr>
            <a:r>
              <a:rPr lang="fi-FI" dirty="0"/>
              <a:t>tutkii alueiden ja paikkojen ilmastoa</a:t>
            </a:r>
          </a:p>
          <a:p>
            <a:pPr marL="0" indent="0">
              <a:buNone/>
            </a:pPr>
            <a:r>
              <a:rPr lang="fi-FI" dirty="0"/>
              <a:t>• </a:t>
            </a:r>
            <a:r>
              <a:rPr lang="fi-FI" dirty="0" err="1"/>
              <a:t>biogeograﬁa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tutkii eliöiden alueellista jakautumista</a:t>
            </a:r>
          </a:p>
          <a:p>
            <a:pPr marL="0" indent="0">
              <a:buNone/>
            </a:pPr>
            <a:r>
              <a:rPr lang="fi-FI" dirty="0"/>
              <a:t>• geomorfologia</a:t>
            </a:r>
          </a:p>
          <a:p>
            <a:pPr marL="0" indent="0">
              <a:buNone/>
            </a:pPr>
            <a:r>
              <a:rPr lang="fi-FI" dirty="0"/>
              <a:t>tutkii maanpinnan muotoja</a:t>
            </a:r>
          </a:p>
          <a:p>
            <a:pPr marL="0" indent="0">
              <a:buNone/>
            </a:pPr>
            <a:r>
              <a:rPr lang="fi-FI" dirty="0"/>
              <a:t>• </a:t>
            </a:r>
            <a:r>
              <a:rPr lang="fi-FI" dirty="0" err="1"/>
              <a:t>hydrogeograﬁa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tutkii vesiä maantieteellisistä näkökulmista</a:t>
            </a:r>
          </a:p>
          <a:p>
            <a:pPr marL="0" indent="0">
              <a:buNone/>
            </a:pPr>
            <a:br>
              <a:rPr lang="fi-FI" dirty="0"/>
            </a:b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EE7FD175-37A3-C447-B881-B2C9FAE80A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56" y="6086450"/>
            <a:ext cx="1371644" cy="7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513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4174C533-F21A-FC4B-BFD3-EB34C4330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i-FI" dirty="0"/>
              <a:t>Ihmismaantiede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097D5D8-3B76-6142-90C7-021668A36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43413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talousmaantiede</a:t>
            </a:r>
          </a:p>
          <a:p>
            <a:r>
              <a:rPr lang="fi-FI" dirty="0"/>
              <a:t>terveysmaantiede</a:t>
            </a:r>
          </a:p>
          <a:p>
            <a:r>
              <a:rPr lang="fi-FI" dirty="0"/>
              <a:t>kehitysmaantiede</a:t>
            </a:r>
          </a:p>
          <a:p>
            <a:r>
              <a:rPr lang="fi-FI" dirty="0"/>
              <a:t>kulttuurinen maantiede</a:t>
            </a:r>
          </a:p>
          <a:p>
            <a:r>
              <a:rPr lang="fi-FI" dirty="0"/>
              <a:t>matkailumaantiede</a:t>
            </a:r>
          </a:p>
          <a:p>
            <a:r>
              <a:rPr lang="fi-FI" dirty="0"/>
              <a:t>poliittinen maantiede</a:t>
            </a:r>
          </a:p>
          <a:p>
            <a:r>
              <a:rPr lang="fi-FI" dirty="0"/>
              <a:t>historiallinen maantiede</a:t>
            </a:r>
          </a:p>
          <a:p>
            <a:r>
              <a:rPr lang="fi-FI" dirty="0"/>
              <a:t>väestömaantiede</a:t>
            </a:r>
          </a:p>
          <a:p>
            <a:r>
              <a:rPr lang="fi-FI" dirty="0"/>
              <a:t>asutusmaantiede</a:t>
            </a:r>
          </a:p>
          <a:p>
            <a:pPr lvl="1"/>
            <a:r>
              <a:rPr lang="fi-FI" dirty="0"/>
              <a:t>kaupunkimaantiede</a:t>
            </a:r>
          </a:p>
          <a:p>
            <a:pPr lvl="1"/>
            <a:r>
              <a:rPr lang="fi-FI" dirty="0"/>
              <a:t>maaseutumaantiede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D97913C-AA3E-8449-A933-10B09CC3B7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56" y="6086450"/>
            <a:ext cx="1371644" cy="7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99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AB383E-E342-7E40-83EC-09C6AD0A7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fi-FI" sz="3200" dirty="0"/>
              <a:t>Maapallon ympäristön kriittiset reunaehdot</a:t>
            </a:r>
            <a:br>
              <a:rPr lang="fi-FI" sz="3200" dirty="0"/>
            </a:br>
            <a:br>
              <a:rPr lang="fi-FI" sz="3200" dirty="0"/>
            </a:br>
            <a:endParaRPr lang="fi-FI" sz="3200" dirty="0"/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2CCC499A-65B4-0E4C-B314-D47EC3F28B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173" y="1164878"/>
            <a:ext cx="4139654" cy="5301005"/>
          </a:xfr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428AD1C1-5F4C-D142-BFF2-4D3BC45A58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073968"/>
            <a:ext cx="1405009" cy="79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376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53454974-8518-2642-8231-0410CD7E1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4740" y="6086450"/>
            <a:ext cx="1371644" cy="771550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B6FDBD29-B5CC-C245-A772-BBDB14CAE0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542" y="961206"/>
            <a:ext cx="6284915" cy="561714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1192A04-D828-E046-A931-4091A2344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fi-FI" sz="3200" dirty="0"/>
              <a:t>Kestävän kehityksen osa-alueet</a:t>
            </a:r>
            <a:br>
              <a:rPr lang="fi-FI" sz="3200" dirty="0"/>
            </a:br>
            <a:br>
              <a:rPr lang="fi-FI" sz="3200" dirty="0"/>
            </a:br>
            <a:endParaRPr lang="fi-FI" sz="32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E45E4D-DABE-1A40-8E7A-74C8937CB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92896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7888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92</Words>
  <Application>Microsoft Macintosh PowerPoint</Application>
  <PresentationFormat>Näytössä katseltava diaesitys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Office-teema</vt:lpstr>
      <vt:lpstr>1 Maantiede tieteenalana</vt:lpstr>
      <vt:lpstr>Maantieteellisiä kysymyksiä</vt:lpstr>
      <vt:lpstr>Luonnonmaantiede</vt:lpstr>
      <vt:lpstr>Ihmismaantiede</vt:lpstr>
      <vt:lpstr>Maapallon ympäristön kriittiset reunaehdot  </vt:lpstr>
      <vt:lpstr>Kestävän kehityksen osa-alueet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Villa, Jenni E</dc:creator>
  <cp:lastModifiedBy>Villa, Jenni E</cp:lastModifiedBy>
  <cp:revision>7</cp:revision>
  <dcterms:created xsi:type="dcterms:W3CDTF">2020-10-23T07:55:45Z</dcterms:created>
  <dcterms:modified xsi:type="dcterms:W3CDTF">2021-01-14T07:36:46Z</dcterms:modified>
</cp:coreProperties>
</file>