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80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</p:sldIdLst>
  <p:sldSz cx="9144000" cy="6858000" type="screen4x3"/>
  <p:notesSz cx="6858000" cy="9144000"/>
  <p:embeddedFontLst>
    <p:embeddedFont>
      <p:font typeface="Twinkl SemiBold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assoon Infant Rg" panose="02000503030000020003" charset="0"/>
      <p:regular r:id="rId20"/>
      <p:bold r:id="rId21"/>
    </p:embeddedFont>
    <p:embeddedFont>
      <p:font typeface="Twinkl" panose="020B060402020202020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98A8"/>
    <a:srgbClr val="1C1C1C"/>
    <a:srgbClr val="ACDDFC"/>
    <a:srgbClr val="80C1EB"/>
    <a:srgbClr val="18A0DB"/>
    <a:srgbClr val="FFFFFF"/>
    <a:srgbClr val="4AA1D9"/>
    <a:srgbClr val="21A6F9"/>
    <a:srgbClr val="FEFBDA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94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places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twinkl.co.uk/resources/topics/places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place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 hasCustomPrompt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text – body size 18 - minimum size 16 (only to be used if really needed)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650" y="796834"/>
            <a:ext cx="7632700" cy="515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2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1" y="-11558"/>
            <a:ext cx="10117577" cy="6869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142863" y="-5268799"/>
            <a:ext cx="21755100" cy="1538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bg1"/>
                </a:solidFill>
              </a:rPr>
              <a:t>What Can You See?</a:t>
            </a:r>
          </a:p>
        </p:txBody>
      </p:sp>
    </p:spTree>
    <p:extLst>
      <p:ext uri="{BB962C8B-B14F-4D97-AF65-F5344CB8AC3E}">
        <p14:creationId xmlns:p14="http://schemas.microsoft.com/office/powerpoint/2010/main" val="255559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69 C 0.00156 -0.07222 0.05972 -0.13055 0.13125 -0.13055 L 0.4309 -0.13055 C 0.50243 -0.13055 0.56077 -0.07222 0.56077 -0.00069 L 0.56077 0.29421 C 0.56077 0.36574 0.50243 0.42639 0.4309 0.42639 L 0.13125 0.42639 C 0.05972 0.42639 0.00156 0.36574 0.00156 0.29421 L 0.00156 -0.00069 Z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1" y="-11558"/>
            <a:ext cx="10117577" cy="68695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96906"/>
            <a:ext cx="9144000" cy="758283"/>
          </a:xfrm>
          <a:prstGeom prst="rect">
            <a:avLst/>
          </a:prstGeom>
          <a:solidFill>
            <a:srgbClr val="2898A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bg1"/>
                </a:solidFill>
              </a:rPr>
              <a:t>Antarctic Krill</a:t>
            </a:r>
          </a:p>
        </p:txBody>
      </p:sp>
    </p:spTree>
    <p:extLst>
      <p:ext uri="{BB962C8B-B14F-4D97-AF65-F5344CB8AC3E}">
        <p14:creationId xmlns:p14="http://schemas.microsoft.com/office/powerpoint/2010/main" val="259440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128413" y="-3233749"/>
            <a:ext cx="21755100" cy="1538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bg1"/>
                </a:solidFill>
              </a:rPr>
              <a:t>What Can You See?</a:t>
            </a:r>
          </a:p>
        </p:txBody>
      </p:sp>
    </p:spTree>
    <p:extLst>
      <p:ext uri="{BB962C8B-B14F-4D97-AF65-F5344CB8AC3E}">
        <p14:creationId xmlns:p14="http://schemas.microsoft.com/office/powerpoint/2010/main" val="403003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69 C 0.00156 -0.07222 0.05972 -0.13055 0.13125 -0.13055 L 0.4309 -0.13055 C 0.50243 -0.13055 0.56076 -0.07222 0.56076 -0.00069 L 0.56076 0.29422 C 0.56076 0.36574 0.50243 0.42639 0.4309 0.42639 L 0.13125 0.42639 C 0.05972 0.42639 0.00156 0.36574 0.00156 0.29422 L 0.00156 -0.00069 Z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96906"/>
            <a:ext cx="9144000" cy="758283"/>
          </a:xfrm>
          <a:prstGeom prst="rect">
            <a:avLst/>
          </a:prstGeom>
          <a:solidFill>
            <a:srgbClr val="2898A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bg1"/>
                </a:solidFill>
              </a:rPr>
              <a:t>Emperor Penguin</a:t>
            </a:r>
          </a:p>
        </p:txBody>
      </p:sp>
    </p:spTree>
    <p:extLst>
      <p:ext uri="{BB962C8B-B14F-4D97-AF65-F5344CB8AC3E}">
        <p14:creationId xmlns:p14="http://schemas.microsoft.com/office/powerpoint/2010/main" val="563652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2270" y="0"/>
            <a:ext cx="1028854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23313" y="-4605349"/>
            <a:ext cx="21755100" cy="1538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bg1"/>
                </a:solidFill>
              </a:rPr>
              <a:t>What Can You See?</a:t>
            </a:r>
          </a:p>
        </p:txBody>
      </p:sp>
    </p:spTree>
    <p:extLst>
      <p:ext uri="{BB962C8B-B14F-4D97-AF65-F5344CB8AC3E}">
        <p14:creationId xmlns:p14="http://schemas.microsoft.com/office/powerpoint/2010/main" val="277107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69 C 0.00156 -0.07222 0.05972 -0.13055 0.13125 -0.13055 L 0.4309 -0.13055 C 0.50243 -0.13055 0.56076 -0.07222 0.56076 -0.00069 L 0.56076 0.29422 C 0.56076 0.36574 0.50243 0.42639 0.4309 0.42639 L 0.13125 0.42639 C 0.05972 0.42639 0.00156 0.36574 0.00156 0.29422 L 0.00156 -0.00069 Z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2270" y="0"/>
            <a:ext cx="1028854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96906"/>
            <a:ext cx="9144000" cy="758283"/>
          </a:xfrm>
          <a:prstGeom prst="rect">
            <a:avLst/>
          </a:prstGeom>
          <a:solidFill>
            <a:srgbClr val="2898A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bg1"/>
                </a:solidFill>
              </a:rPr>
              <a:t>Seal</a:t>
            </a:r>
          </a:p>
        </p:txBody>
      </p:sp>
    </p:spTree>
    <p:extLst>
      <p:ext uri="{BB962C8B-B14F-4D97-AF65-F5344CB8AC3E}">
        <p14:creationId xmlns:p14="http://schemas.microsoft.com/office/powerpoint/2010/main" val="25683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" y="0"/>
            <a:ext cx="9142660" cy="10833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743827" y="-4283098"/>
            <a:ext cx="21755100" cy="1538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bg1"/>
                </a:solidFill>
              </a:rPr>
              <a:t>What Can You See?</a:t>
            </a:r>
          </a:p>
        </p:txBody>
      </p:sp>
    </p:spTree>
    <p:extLst>
      <p:ext uri="{BB962C8B-B14F-4D97-AF65-F5344CB8AC3E}">
        <p14:creationId xmlns:p14="http://schemas.microsoft.com/office/powerpoint/2010/main" val="80280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21 -0.11713 C -0.20521 -0.2081 -0.1257 -0.28218 -0.02778 -0.28218 L 0.38264 -0.28218 C 0.48073 -0.28218 0.56076 -0.2081 0.56076 -0.11713 L 0.56076 0.2581 C 0.56076 0.34907 0.48073 0.42639 0.38264 0.42639 L -0.02778 0.42639 C -0.1257 0.42639 -0.20521 0.34907 -0.20521 0.2581 L -0.20521 -0.11713 Z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99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" y="0"/>
            <a:ext cx="9142660" cy="108330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96906"/>
            <a:ext cx="9144000" cy="758283"/>
          </a:xfrm>
          <a:prstGeom prst="rect">
            <a:avLst/>
          </a:prstGeom>
          <a:solidFill>
            <a:srgbClr val="2898A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bg1"/>
                </a:solidFill>
              </a:rPr>
              <a:t>Albatross</a:t>
            </a:r>
          </a:p>
        </p:txBody>
      </p:sp>
    </p:spTree>
    <p:extLst>
      <p:ext uri="{BB962C8B-B14F-4D97-AF65-F5344CB8AC3E}">
        <p14:creationId xmlns:p14="http://schemas.microsoft.com/office/powerpoint/2010/main" val="2064372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8448" y="0"/>
            <a:ext cx="10645348" cy="7089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713324" y="-4146681"/>
            <a:ext cx="21755100" cy="1538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bg1"/>
                </a:solidFill>
              </a:rPr>
              <a:t>What Can You See?</a:t>
            </a:r>
          </a:p>
        </p:txBody>
      </p:sp>
    </p:spTree>
    <p:extLst>
      <p:ext uri="{BB962C8B-B14F-4D97-AF65-F5344CB8AC3E}">
        <p14:creationId xmlns:p14="http://schemas.microsoft.com/office/powerpoint/2010/main" val="259848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C -1.94444E-6 -0.06991 0.07136 -0.12685 0.15938 -0.12685 L 0.52795 -0.12685 C 0.61597 -0.12685 0.68785 -0.06991 0.68785 1.85185E-6 L 0.68785 0.28889 C 0.68785 0.35879 0.61597 0.41852 0.52795 0.41852 L 0.15938 0.41852 C 0.07136 0.41852 -1.94444E-6 0.35879 -1.94444E-6 0.28889 L -1.94444E-6 1.85185E-6 Z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92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8448" y="0"/>
            <a:ext cx="10645348" cy="70895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96906"/>
            <a:ext cx="9144000" cy="758283"/>
          </a:xfrm>
          <a:prstGeom prst="rect">
            <a:avLst/>
          </a:prstGeom>
          <a:solidFill>
            <a:srgbClr val="2898A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bg1"/>
                </a:solidFill>
              </a:rPr>
              <a:t>Orca</a:t>
            </a:r>
          </a:p>
        </p:txBody>
      </p:sp>
    </p:spTree>
    <p:extLst>
      <p:ext uri="{BB962C8B-B14F-4D97-AF65-F5344CB8AC3E}">
        <p14:creationId xmlns:p14="http://schemas.microsoft.com/office/powerpoint/2010/main" val="238242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</TotalTime>
  <Words>32</Words>
  <Application>Microsoft Office PowerPoint</Application>
  <PresentationFormat>On-screen Show (4:3)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Twinkl SemiBold</vt:lpstr>
      <vt:lpstr>Calibri</vt:lpstr>
      <vt:lpstr>Sassoon Infant Rg</vt:lpstr>
      <vt:lpstr>Twinkl</vt:lpstr>
      <vt:lpstr>Arial</vt:lpstr>
      <vt:lpstr>Office Theme</vt:lpstr>
      <vt:lpstr>PowerPoint Presentation</vt:lpstr>
      <vt:lpstr>What Can You See?</vt:lpstr>
      <vt:lpstr>Emperor Penguin</vt:lpstr>
      <vt:lpstr>What Can You See?</vt:lpstr>
      <vt:lpstr>Seal</vt:lpstr>
      <vt:lpstr>What Can You See?</vt:lpstr>
      <vt:lpstr>Albatross</vt:lpstr>
      <vt:lpstr>What Can You See?</vt:lpstr>
      <vt:lpstr>Orca</vt:lpstr>
      <vt:lpstr>What Can You See?</vt:lpstr>
      <vt:lpstr>Antarctic Krill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Pilgram, Jeffrey</cp:lastModifiedBy>
  <cp:revision>126</cp:revision>
  <dcterms:created xsi:type="dcterms:W3CDTF">2014-10-01T16:09:27Z</dcterms:created>
  <dcterms:modified xsi:type="dcterms:W3CDTF">2020-04-17T11:49:08Z</dcterms:modified>
</cp:coreProperties>
</file>