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91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72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503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534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73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97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13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14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0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41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202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01657-5CF2-4614-93DA-78DA662F9179}" type="datetimeFigureOut">
              <a:rPr lang="fi-FI" smtClean="0"/>
              <a:t>19.10.2017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D438-B9D1-4BC1-AFBC-8851F44027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95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B26B5E-CD90-43DF-A180-D2DA62CD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Puheen suunnittelu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5D9825-4874-4FE1-BADB-D818351D1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40527"/>
            <a:ext cx="7729728" cy="42867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•</a:t>
            </a:r>
            <a:r>
              <a:rPr lang="fi-FI" b="1" dirty="0"/>
              <a:t>Kuka on yleisö? </a:t>
            </a:r>
          </a:p>
          <a:p>
            <a:r>
              <a:rPr lang="fi-FI" dirty="0" smtClean="0"/>
              <a:t>ystäviä</a:t>
            </a:r>
            <a:r>
              <a:rPr lang="fi-FI" dirty="0"/>
              <a:t>, tuttuja, sukulaisia, työkavereita</a:t>
            </a:r>
          </a:p>
          <a:p>
            <a:r>
              <a:rPr lang="fi-FI" dirty="0" smtClean="0"/>
              <a:t>asiantuntijoita</a:t>
            </a:r>
            <a:endParaRPr lang="fi-FI" dirty="0"/>
          </a:p>
          <a:p>
            <a:r>
              <a:rPr lang="fi-FI" dirty="0" smtClean="0"/>
              <a:t>korkea-arvoisia </a:t>
            </a:r>
            <a:r>
              <a:rPr lang="fi-FI" dirty="0"/>
              <a:t>vieraita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005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Tunnelma? </a:t>
            </a:r>
          </a:p>
          <a:p>
            <a:r>
              <a:rPr lang="fi-FI" dirty="0" smtClean="0"/>
              <a:t>muodollinen, virallinen</a:t>
            </a:r>
          </a:p>
          <a:p>
            <a:r>
              <a:rPr lang="fi-FI" dirty="0" smtClean="0"/>
              <a:t>vapaa, lämmin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729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haluat sanoa? Mikä on keskeinen viestisi?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toivottaa tervetulleeksi</a:t>
            </a:r>
          </a:p>
          <a:p>
            <a:r>
              <a:rPr lang="fi-FI" dirty="0" smtClean="0"/>
              <a:t>esitellä asian, paikan, henkilön</a:t>
            </a:r>
          </a:p>
          <a:p>
            <a:r>
              <a:rPr lang="fi-FI" dirty="0" smtClean="0"/>
              <a:t>onnitella</a:t>
            </a:r>
          </a:p>
          <a:p>
            <a:r>
              <a:rPr lang="fi-FI" dirty="0" smtClean="0"/>
              <a:t>myydä jotain</a:t>
            </a:r>
          </a:p>
          <a:p>
            <a:r>
              <a:rPr lang="fi-FI" dirty="0" smtClean="0"/>
              <a:t>tai muuten vaikuttaa ihmisten toimintaan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10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26DA7E35-DB30-430F-8721-AF9BFE44E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RAKENNE: 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81061E4F-69D6-44CF-9839-86BC3FDFC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63798" y="1436914"/>
            <a:ext cx="10144579" cy="4569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1</a:t>
            </a:r>
            <a:r>
              <a:rPr lang="fi-FI" dirty="0"/>
              <a:t>. </a:t>
            </a:r>
            <a:r>
              <a:rPr lang="fi-FI" b="1" dirty="0"/>
              <a:t>Tervehdys </a:t>
            </a:r>
          </a:p>
          <a:p>
            <a:r>
              <a:rPr lang="fi-FI" dirty="0"/>
              <a:t>Puhuttele ensin kunniavierasta, jos sellainen on, sitten muuta yleisöä.</a:t>
            </a:r>
          </a:p>
          <a:p>
            <a:r>
              <a:rPr lang="fi-FI" i="1" dirty="0" err="1" smtClean="0"/>
              <a:t>Ladies</a:t>
            </a:r>
            <a:r>
              <a:rPr lang="fi-FI" i="1" dirty="0" smtClean="0"/>
              <a:t> and </a:t>
            </a:r>
            <a:r>
              <a:rPr lang="fi-FI" i="1" dirty="0" err="1" smtClean="0"/>
              <a:t>Gentlemen</a:t>
            </a:r>
            <a:r>
              <a:rPr lang="fi-FI" i="1" dirty="0" smtClean="0"/>
              <a:t>,</a:t>
            </a:r>
          </a:p>
          <a:p>
            <a:r>
              <a:rPr lang="fi-FI" i="1" dirty="0" err="1" smtClean="0"/>
              <a:t>Dear</a:t>
            </a:r>
            <a:r>
              <a:rPr lang="fi-FI" i="1" dirty="0"/>
              <a:t> </a:t>
            </a:r>
            <a:r>
              <a:rPr lang="fi-FI" i="1" dirty="0" err="1" smtClean="0"/>
              <a:t>Guests</a:t>
            </a:r>
            <a:r>
              <a:rPr lang="fi-FI" i="1" dirty="0" smtClean="0"/>
              <a:t>,</a:t>
            </a:r>
            <a:endParaRPr lang="fi-FI" i="1" dirty="0"/>
          </a:p>
          <a:p>
            <a:r>
              <a:rPr lang="fi-FI" dirty="0"/>
              <a:t>2. </a:t>
            </a:r>
            <a:r>
              <a:rPr lang="fi-FI" b="1" dirty="0" smtClean="0"/>
              <a:t>Aloitus</a:t>
            </a:r>
            <a:endParaRPr lang="fi-FI" b="1" dirty="0"/>
          </a:p>
          <a:p>
            <a:r>
              <a:rPr lang="fi-FI" dirty="0"/>
              <a:t>(</a:t>
            </a:r>
            <a:r>
              <a:rPr lang="fi-FI" dirty="0" smtClean="0"/>
              <a:t>Kiitä </a:t>
            </a:r>
            <a:r>
              <a:rPr lang="fi-FI" dirty="0"/>
              <a:t>mahdollisuudesta puhua)</a:t>
            </a:r>
          </a:p>
          <a:p>
            <a:r>
              <a:rPr lang="fi-FI" dirty="0" smtClean="0"/>
              <a:t>(</a:t>
            </a:r>
            <a:r>
              <a:rPr lang="fi-FI" dirty="0"/>
              <a:t>Kuka olet? Eli miksi sinä puhut)</a:t>
            </a:r>
          </a:p>
          <a:p>
            <a:r>
              <a:rPr lang="fi-FI" dirty="0" smtClean="0"/>
              <a:t>Missä </a:t>
            </a:r>
            <a:r>
              <a:rPr lang="fi-FI" dirty="0"/>
              <a:t>olet puhumassa</a:t>
            </a:r>
            <a:r>
              <a:rPr lang="fi-FI" dirty="0" smtClean="0"/>
              <a:t>? Tilaisuuden esittely</a:t>
            </a:r>
            <a:endParaRPr lang="fi-FI" dirty="0"/>
          </a:p>
          <a:p>
            <a:r>
              <a:rPr lang="fi-FI" dirty="0" smtClean="0"/>
              <a:t>Miksi </a:t>
            </a:r>
            <a:r>
              <a:rPr lang="fi-FI" dirty="0"/>
              <a:t>olet puhumassa?</a:t>
            </a:r>
          </a:p>
          <a:p>
            <a:r>
              <a:rPr lang="fi-FI" dirty="0" smtClean="0"/>
              <a:t>Mikä </a:t>
            </a:r>
            <a:r>
              <a:rPr lang="fi-FI" dirty="0"/>
              <a:t>on aiheesi?</a:t>
            </a:r>
          </a:p>
          <a:p>
            <a:r>
              <a:rPr lang="fi-FI" dirty="0" smtClean="0"/>
              <a:t>Miksi </a:t>
            </a:r>
            <a:r>
              <a:rPr lang="fi-FI" dirty="0"/>
              <a:t>se on tärkeä?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383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657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5" name="Sisällön paikkamerkki 5">
            <a:extLst>
              <a:ext uri="{FF2B5EF4-FFF2-40B4-BE49-F238E27FC236}">
                <a16:creationId xmlns:a16="http://schemas.microsoft.com/office/drawing/2014/main" id="{013E8A8D-B8AA-458B-891E-4D93FA2CA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561704"/>
            <a:ext cx="10879184" cy="5615259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3. </a:t>
            </a:r>
            <a:r>
              <a:rPr lang="fi-FI" b="1" dirty="0"/>
              <a:t>Käsittely</a:t>
            </a:r>
          </a:p>
          <a:p>
            <a:r>
              <a:rPr lang="fi-FI" dirty="0"/>
              <a:t>Kerro aiheesta:</a:t>
            </a:r>
          </a:p>
          <a:p>
            <a:r>
              <a:rPr lang="fi-FI" dirty="0" smtClean="0"/>
              <a:t>Kuvaile </a:t>
            </a:r>
            <a:r>
              <a:rPr lang="fi-FI" dirty="0"/>
              <a:t>aihetta</a:t>
            </a:r>
          </a:p>
          <a:p>
            <a:r>
              <a:rPr lang="fi-FI" dirty="0" smtClean="0"/>
              <a:t>Kerro </a:t>
            </a:r>
            <a:r>
              <a:rPr lang="fi-FI" dirty="0"/>
              <a:t>yhteinen muisto, huippuhetki, paras saavutus</a:t>
            </a:r>
          </a:p>
          <a:p>
            <a:r>
              <a:rPr lang="fi-FI" dirty="0" smtClean="0"/>
              <a:t>Luettele </a:t>
            </a:r>
            <a:r>
              <a:rPr lang="fi-FI" dirty="0"/>
              <a:t>faktatietoa (tilastoja, prosentteja, vuosilukuja ym.)</a:t>
            </a:r>
          </a:p>
          <a:p>
            <a:r>
              <a:rPr lang="fi-FI" dirty="0" smtClean="0"/>
              <a:t>Kuvaile </a:t>
            </a:r>
            <a:r>
              <a:rPr lang="fi-FI" dirty="0"/>
              <a:t>ongelmaa</a:t>
            </a:r>
          </a:p>
          <a:p>
            <a:r>
              <a:rPr lang="fi-FI" dirty="0" smtClean="0"/>
              <a:t>Kerro </a:t>
            </a:r>
            <a:r>
              <a:rPr lang="fi-FI" dirty="0"/>
              <a:t>ratkaisu ongelmaan</a:t>
            </a:r>
          </a:p>
          <a:p>
            <a:r>
              <a:rPr lang="fi-FI" dirty="0" smtClean="0"/>
              <a:t>Kerro </a:t>
            </a:r>
            <a:r>
              <a:rPr lang="fi-FI" dirty="0"/>
              <a:t>mitä tapahtuu, jos ongelmaa ei ratkaista</a:t>
            </a:r>
          </a:p>
          <a:p>
            <a:endParaRPr lang="fi-FI" dirty="0"/>
          </a:p>
          <a:p>
            <a:r>
              <a:rPr lang="fi-FI" dirty="0"/>
              <a:t>4. </a:t>
            </a:r>
            <a:r>
              <a:rPr lang="fi-FI" b="1" dirty="0" smtClean="0"/>
              <a:t>Lopetus</a:t>
            </a:r>
            <a:endParaRPr lang="fi-FI" b="1" dirty="0"/>
          </a:p>
          <a:p>
            <a:r>
              <a:rPr lang="fi-FI" dirty="0" smtClean="0"/>
              <a:t>Esim. </a:t>
            </a:r>
            <a:r>
              <a:rPr lang="fi-FI" dirty="0" smtClean="0"/>
              <a:t>Toista </a:t>
            </a:r>
            <a:r>
              <a:rPr lang="fi-FI" dirty="0"/>
              <a:t>aiheesi</a:t>
            </a:r>
          </a:p>
          <a:p>
            <a:r>
              <a:rPr lang="fi-FI" dirty="0" smtClean="0"/>
              <a:t>Miksi </a:t>
            </a:r>
            <a:r>
              <a:rPr lang="fi-FI" dirty="0"/>
              <a:t>se on tärkeä (vetoa tunteisiin)</a:t>
            </a:r>
          </a:p>
          <a:p>
            <a:r>
              <a:rPr lang="fi-FI" dirty="0" smtClean="0"/>
              <a:t>Kiitä </a:t>
            </a:r>
            <a:r>
              <a:rPr lang="fi-FI" dirty="0"/>
              <a:t>yleisöä kuuntelemisesta</a:t>
            </a:r>
          </a:p>
          <a:p>
            <a:r>
              <a:rPr lang="fi-FI" dirty="0" smtClean="0"/>
              <a:t>Kehota </a:t>
            </a:r>
            <a:r>
              <a:rPr lang="fi-FI" dirty="0"/>
              <a:t>toimintaan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10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Useful language for presentations</a:t>
            </a:r>
          </a:p>
          <a:p>
            <a:r>
              <a:rPr lang="en-US" b="1" dirty="0" smtClean="0"/>
              <a:t>Explain what your presentation/speech is about at the beginning:</a:t>
            </a:r>
            <a:endParaRPr lang="en-US" dirty="0" smtClean="0"/>
          </a:p>
          <a:p>
            <a:r>
              <a:rPr lang="en-US" i="1" dirty="0" smtClean="0">
                <a:effectLst/>
              </a:rPr>
              <a:t>I’m going to talk about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I’d like to talk about ...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i="1" dirty="0" smtClean="0">
                <a:effectLst/>
              </a:rPr>
              <a:t>The main focus of this presentation is ...</a:t>
            </a:r>
            <a:endParaRPr lang="en-US" dirty="0" smtClean="0">
              <a:effectLst/>
            </a:endParaRPr>
          </a:p>
          <a:p>
            <a:r>
              <a:rPr lang="en-US" b="1" dirty="0" smtClean="0"/>
              <a:t>Use these expressions to order your ideas:</a:t>
            </a:r>
            <a:endParaRPr lang="en-US" dirty="0" smtClean="0"/>
          </a:p>
          <a:p>
            <a:r>
              <a:rPr lang="en-US" i="1" dirty="0" smtClean="0">
                <a:effectLst/>
              </a:rPr>
              <a:t>First of all,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Firstly,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Then,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Secondly,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Next,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Finally,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Lastly,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To sum up,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In conclusion, ...</a:t>
            </a:r>
            <a:endParaRPr lang="en-US" dirty="0" smtClean="0">
              <a:effectLst/>
            </a:endParaRPr>
          </a:p>
          <a:p>
            <a:r>
              <a:rPr lang="en-US" b="1" dirty="0" smtClean="0"/>
              <a:t>Use these expressions to add more ideas from the same point of view:</a:t>
            </a:r>
            <a:endParaRPr lang="en-US" dirty="0" smtClean="0"/>
          </a:p>
          <a:p>
            <a:r>
              <a:rPr lang="en-US" i="1" dirty="0" smtClean="0">
                <a:effectLst/>
              </a:rPr>
              <a:t>In addition,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What’s more,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Also,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Added to this, ...</a:t>
            </a:r>
            <a:endParaRPr lang="en-US" dirty="0" smtClean="0">
              <a:effectLst/>
            </a:endParaRPr>
          </a:p>
          <a:p>
            <a:r>
              <a:rPr lang="en-US" b="1" dirty="0" smtClean="0"/>
              <a:t>To introduce the opposite point of view you can use these words and expressions:</a:t>
            </a:r>
            <a:endParaRPr lang="en-US" dirty="0" smtClean="0"/>
          </a:p>
          <a:p>
            <a:r>
              <a:rPr lang="en-US" i="1" dirty="0" smtClean="0">
                <a:effectLst/>
              </a:rPr>
              <a:t>However,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On the other hand, ...</a:t>
            </a:r>
            <a:br>
              <a:rPr lang="en-US" i="1" dirty="0" smtClean="0">
                <a:effectLst/>
              </a:rPr>
            </a:br>
            <a:r>
              <a:rPr lang="en-US" i="1" dirty="0" smtClean="0">
                <a:effectLst/>
              </a:rPr>
              <a:t>Then again, ...</a:t>
            </a:r>
            <a:endParaRPr lang="en-US" dirty="0" smtClean="0">
              <a:effectLst/>
            </a:endParaRP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21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14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190</Words>
  <Application>Microsoft Office PowerPoint</Application>
  <PresentationFormat>Laajakuva</PresentationFormat>
  <Paragraphs>51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Puheen suunnittelu</vt:lpstr>
      <vt:lpstr>Tilaisuus</vt:lpstr>
      <vt:lpstr>Mitä haluat sanoa? Mikä on keskeinen viestisi?  </vt:lpstr>
      <vt:lpstr>RAKENNE:  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Puheen suunnittelu</dc:title>
  <dc:creator>Kaisa-Kerttu Peltola</dc:creator>
  <cp:lastModifiedBy>Kaisa-Kerttu Peltola</cp:lastModifiedBy>
  <cp:revision>4</cp:revision>
  <dcterms:created xsi:type="dcterms:W3CDTF">2017-10-19T11:55:52Z</dcterms:created>
  <dcterms:modified xsi:type="dcterms:W3CDTF">2017-10-20T07:50:30Z</dcterms:modified>
</cp:coreProperties>
</file>