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114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4692A57-7A3A-4C9A-843C-150A787B274A}" type="datetimeFigureOut">
              <a:rPr lang="fi-FI" smtClean="0"/>
              <a:t>2.2.2016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F6A13BB-DBA6-4482-8C07-B8AB7F276AE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Rise</a:t>
            </a:r>
            <a:r>
              <a:rPr lang="fi-FI" dirty="0" smtClean="0"/>
              <a:t> to </a:t>
            </a:r>
            <a:r>
              <a:rPr lang="fi-FI" dirty="0" err="1" smtClean="0"/>
              <a:t>power</a:t>
            </a:r>
            <a:r>
              <a:rPr lang="fi-FI" dirty="0" smtClean="0"/>
              <a:t>; Castro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Historical</a:t>
            </a:r>
            <a:r>
              <a:rPr lang="fi-FI" dirty="0" smtClean="0"/>
              <a:t> </a:t>
            </a:r>
            <a:r>
              <a:rPr lang="fi-FI" dirty="0" err="1" smtClean="0"/>
              <a:t>context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322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Wars</a:t>
            </a:r>
            <a:r>
              <a:rPr lang="fi-FI" dirty="0" smtClean="0"/>
              <a:t> of </a:t>
            </a:r>
            <a:r>
              <a:rPr lang="fi-FI" dirty="0" err="1" smtClean="0"/>
              <a:t>independence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Spain, 1868-78 and 1895-1898</a:t>
            </a:r>
          </a:p>
          <a:p>
            <a:r>
              <a:rPr lang="fi-FI" dirty="0" err="1" smtClean="0"/>
              <a:t>Cuban</a:t>
            </a:r>
            <a:r>
              <a:rPr lang="fi-FI" dirty="0" smtClean="0"/>
              <a:t> </a:t>
            </a:r>
            <a:r>
              <a:rPr lang="fi-FI" dirty="0" err="1" smtClean="0"/>
              <a:t>independence</a:t>
            </a:r>
            <a:r>
              <a:rPr lang="fi-FI" dirty="0" smtClean="0"/>
              <a:t> in 1902 ( Jose </a:t>
            </a:r>
            <a:r>
              <a:rPr lang="fi-FI" dirty="0" err="1" smtClean="0"/>
              <a:t>Marti</a:t>
            </a:r>
            <a:r>
              <a:rPr lang="fi-FI" dirty="0" smtClean="0"/>
              <a:t>, ”</a:t>
            </a:r>
            <a:r>
              <a:rPr lang="fi-FI" dirty="0" err="1" smtClean="0"/>
              <a:t>Apostle</a:t>
            </a:r>
            <a:r>
              <a:rPr lang="fi-FI" dirty="0" smtClean="0"/>
              <a:t>”)</a:t>
            </a:r>
          </a:p>
          <a:p>
            <a:r>
              <a:rPr lang="fi-FI" dirty="0" smtClean="0"/>
              <a:t>The </a:t>
            </a:r>
            <a:r>
              <a:rPr lang="fi-FI" dirty="0" err="1" smtClean="0"/>
              <a:t>Platt</a:t>
            </a:r>
            <a:r>
              <a:rPr lang="fi-FI" dirty="0" smtClean="0"/>
              <a:t> </a:t>
            </a:r>
            <a:r>
              <a:rPr lang="fi-FI" dirty="0" err="1" smtClean="0"/>
              <a:t>Amendent</a:t>
            </a:r>
            <a:r>
              <a:rPr lang="fi-FI" dirty="0" smtClean="0"/>
              <a:t>, 1901; </a:t>
            </a:r>
            <a:r>
              <a:rPr lang="fi-FI" dirty="0" err="1" smtClean="0"/>
              <a:t>USA`s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to </a:t>
            </a:r>
            <a:r>
              <a:rPr lang="fi-FI" dirty="0" err="1" smtClean="0"/>
              <a:t>intervene</a:t>
            </a:r>
            <a:r>
              <a:rPr lang="fi-FI" dirty="0" smtClean="0"/>
              <a:t> in </a:t>
            </a:r>
            <a:r>
              <a:rPr lang="fi-FI" dirty="0" err="1" smtClean="0"/>
              <a:t>Cuba´s</a:t>
            </a:r>
            <a:r>
              <a:rPr lang="fi-FI" dirty="0" smtClean="0"/>
              <a:t> </a:t>
            </a:r>
            <a:r>
              <a:rPr lang="fi-FI" dirty="0" err="1" smtClean="0"/>
              <a:t>affairs</a:t>
            </a:r>
            <a:r>
              <a:rPr lang="fi-FI" dirty="0" smtClean="0"/>
              <a:t> → to </a:t>
            </a:r>
            <a:r>
              <a:rPr lang="fi-FI" dirty="0" err="1" smtClean="0"/>
              <a:t>ensure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Cuban</a:t>
            </a:r>
            <a:r>
              <a:rPr lang="fi-FI" dirty="0" smtClean="0"/>
              <a:t>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followed</a:t>
            </a:r>
            <a:r>
              <a:rPr lang="fi-FI" dirty="0" smtClean="0"/>
              <a:t> </a:t>
            </a:r>
            <a:r>
              <a:rPr lang="fi-FI" dirty="0" err="1" smtClean="0"/>
              <a:t>policies</a:t>
            </a:r>
            <a:r>
              <a:rPr lang="fi-FI" dirty="0" smtClean="0"/>
              <a:t> </a:t>
            </a:r>
            <a:r>
              <a:rPr lang="fi-FI" dirty="0" err="1" smtClean="0"/>
              <a:t>good</a:t>
            </a:r>
            <a:r>
              <a:rPr lang="fi-FI" dirty="0" smtClean="0"/>
              <a:t> for US </a:t>
            </a:r>
            <a:r>
              <a:rPr lang="fi-FI" dirty="0" err="1" smtClean="0"/>
              <a:t>investments→</a:t>
            </a:r>
            <a:r>
              <a:rPr lang="fi-FI" dirty="0" smtClean="0"/>
              <a:t> US </a:t>
            </a:r>
            <a:r>
              <a:rPr lang="fi-FI" dirty="0" err="1" smtClean="0"/>
              <a:t>dominated</a:t>
            </a:r>
            <a:r>
              <a:rPr lang="fi-FI" dirty="0" smtClean="0"/>
              <a:t> </a:t>
            </a:r>
            <a:r>
              <a:rPr lang="fi-FI" dirty="0" err="1" smtClean="0"/>
              <a:t>Cuban</a:t>
            </a:r>
            <a:r>
              <a:rPr lang="fi-FI" dirty="0" smtClean="0"/>
              <a:t> </a:t>
            </a:r>
            <a:r>
              <a:rPr lang="fi-FI" dirty="0" err="1" smtClean="0"/>
              <a:t>economy</a:t>
            </a:r>
            <a:endParaRPr lang="fi-FI" dirty="0" smtClean="0"/>
          </a:p>
          <a:p>
            <a:r>
              <a:rPr lang="fi-FI" dirty="0" smtClean="0"/>
              <a:t>Opposition </a:t>
            </a:r>
            <a:r>
              <a:rPr lang="fi-FI" dirty="0" err="1" smtClean="0"/>
              <a:t>against</a:t>
            </a:r>
            <a:r>
              <a:rPr lang="fi-FI" dirty="0" smtClean="0"/>
              <a:t> </a:t>
            </a:r>
            <a:r>
              <a:rPr lang="fi-FI" dirty="0" err="1" smtClean="0"/>
              <a:t>Cuban</a:t>
            </a:r>
            <a:r>
              <a:rPr lang="fi-FI" dirty="0" smtClean="0"/>
              <a:t> </a:t>
            </a:r>
            <a:r>
              <a:rPr lang="fi-FI" dirty="0" err="1" smtClean="0"/>
              <a:t>corruption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273" y="332656"/>
            <a:ext cx="8229600" cy="1143000"/>
          </a:xfrm>
        </p:spPr>
        <p:txBody>
          <a:bodyPr>
            <a:normAutofit/>
          </a:bodyPr>
          <a:lstStyle/>
          <a:p>
            <a:r>
              <a:rPr lang="fi-FI" sz="3200" dirty="0" smtClean="0"/>
              <a:t>How </a:t>
            </a:r>
            <a:r>
              <a:rPr lang="fi-FI" sz="3200" dirty="0" err="1" smtClean="0"/>
              <a:t>did</a:t>
            </a:r>
            <a:r>
              <a:rPr lang="fi-FI" sz="3200" dirty="0" smtClean="0"/>
              <a:t> the </a:t>
            </a:r>
            <a:r>
              <a:rPr lang="fi-FI" sz="3200" dirty="0" err="1" smtClean="0"/>
              <a:t>historical</a:t>
            </a:r>
            <a:r>
              <a:rPr lang="fi-FI" sz="3200" dirty="0" smtClean="0"/>
              <a:t> </a:t>
            </a:r>
            <a:r>
              <a:rPr lang="fi-FI" sz="3200" dirty="0" err="1" smtClean="0"/>
              <a:t>context</a:t>
            </a:r>
            <a:r>
              <a:rPr lang="fi-FI" sz="3200" dirty="0" smtClean="0"/>
              <a:t> of </a:t>
            </a:r>
            <a:r>
              <a:rPr lang="fi-FI" sz="3200" dirty="0" err="1" smtClean="0"/>
              <a:t>Cuba</a:t>
            </a:r>
            <a:r>
              <a:rPr lang="fi-FI" sz="3200" dirty="0" smtClean="0"/>
              <a:t> </a:t>
            </a:r>
            <a:r>
              <a:rPr lang="fi-FI" sz="3200" dirty="0" err="1" smtClean="0"/>
              <a:t>before</a:t>
            </a:r>
            <a:r>
              <a:rPr lang="fi-FI" sz="3200" dirty="0" smtClean="0"/>
              <a:t> 1953 </a:t>
            </a:r>
            <a:r>
              <a:rPr lang="fi-FI" sz="3200" dirty="0" err="1" smtClean="0"/>
              <a:t>contribute</a:t>
            </a:r>
            <a:r>
              <a:rPr lang="fi-FI" sz="3200" dirty="0" smtClean="0"/>
              <a:t> to </a:t>
            </a:r>
            <a:r>
              <a:rPr lang="fi-FI" sz="3200" dirty="0" err="1" smtClean="0"/>
              <a:t>Castro´s</a:t>
            </a:r>
            <a:r>
              <a:rPr lang="fi-FI" sz="3200" dirty="0" smtClean="0"/>
              <a:t> </a:t>
            </a:r>
            <a:r>
              <a:rPr lang="fi-FI" sz="3200" dirty="0" err="1" smtClean="0"/>
              <a:t>rise</a:t>
            </a:r>
            <a:r>
              <a:rPr lang="fi-FI" sz="3200" dirty="0" smtClean="0"/>
              <a:t> to </a:t>
            </a:r>
            <a:r>
              <a:rPr lang="fi-FI" sz="3200" dirty="0" err="1" smtClean="0"/>
              <a:t>power</a:t>
            </a:r>
            <a:r>
              <a:rPr lang="fi-FI" sz="3200" dirty="0" smtClean="0"/>
              <a:t>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63143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1902-1933 </a:t>
            </a:r>
            <a:r>
              <a:rPr lang="fi-FI" dirty="0" err="1" smtClean="0"/>
              <a:t>Presidents</a:t>
            </a:r>
            <a:r>
              <a:rPr lang="fi-FI" dirty="0" smtClean="0"/>
              <a:t> </a:t>
            </a:r>
            <a:r>
              <a:rPr lang="fi-FI" dirty="0" err="1" smtClean="0"/>
              <a:t>supported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the US, </a:t>
            </a:r>
            <a:r>
              <a:rPr lang="fi-FI" dirty="0" err="1" smtClean="0"/>
              <a:t>ruled</a:t>
            </a:r>
            <a:r>
              <a:rPr lang="fi-FI" dirty="0" smtClean="0"/>
              <a:t> as </a:t>
            </a:r>
            <a:r>
              <a:rPr lang="fi-FI" dirty="0" err="1" smtClean="0"/>
              <a:t>dictators</a:t>
            </a:r>
            <a:endParaRPr lang="fi-FI" dirty="0" smtClean="0"/>
          </a:p>
          <a:p>
            <a:r>
              <a:rPr lang="fi-FI" dirty="0" err="1" smtClean="0"/>
              <a:t>Grau´s</a:t>
            </a:r>
            <a:r>
              <a:rPr lang="fi-FI" dirty="0" smtClean="0"/>
              <a:t> </a:t>
            </a:r>
            <a:r>
              <a:rPr lang="fi-FI" dirty="0" err="1" smtClean="0"/>
              <a:t>rule</a:t>
            </a:r>
            <a:r>
              <a:rPr lang="fi-FI" dirty="0" smtClean="0"/>
              <a:t> 1933-34; the </a:t>
            </a:r>
            <a:r>
              <a:rPr lang="fi-FI" dirty="0" err="1" smtClean="0"/>
              <a:t>Platt</a:t>
            </a:r>
            <a:r>
              <a:rPr lang="fi-FI" dirty="0" smtClean="0"/>
              <a:t> </a:t>
            </a:r>
            <a:r>
              <a:rPr lang="fi-FI" dirty="0" err="1" smtClean="0"/>
              <a:t>Amendment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abolished</a:t>
            </a:r>
            <a:r>
              <a:rPr lang="fi-FI" dirty="0" smtClean="0"/>
              <a:t>, </a:t>
            </a:r>
            <a:r>
              <a:rPr lang="fi-FI" dirty="0" err="1" smtClean="0"/>
              <a:t>reforms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introduced→</a:t>
            </a:r>
            <a:r>
              <a:rPr lang="fi-FI" dirty="0" smtClean="0"/>
              <a:t> U. </a:t>
            </a:r>
            <a:r>
              <a:rPr lang="fi-FI" dirty="0" err="1" smtClean="0"/>
              <a:t>S´s</a:t>
            </a:r>
            <a:r>
              <a:rPr lang="fi-FI" dirty="0" smtClean="0"/>
              <a:t> </a:t>
            </a:r>
            <a:r>
              <a:rPr lang="fi-FI" dirty="0" err="1" smtClean="0"/>
              <a:t>anger</a:t>
            </a:r>
            <a:endParaRPr lang="fi-FI" dirty="0" smtClean="0"/>
          </a:p>
          <a:p>
            <a:r>
              <a:rPr lang="fi-FI" dirty="0" err="1" smtClean="0"/>
              <a:t>Batista</a:t>
            </a:r>
            <a:r>
              <a:rPr lang="fi-FI" dirty="0" smtClean="0"/>
              <a:t> as a </a:t>
            </a:r>
            <a:r>
              <a:rPr lang="fi-FI" dirty="0" err="1" smtClean="0"/>
              <a:t>dictator</a:t>
            </a:r>
            <a:r>
              <a:rPr lang="fi-FI" dirty="0" smtClean="0"/>
              <a:t> and the </a:t>
            </a:r>
            <a:r>
              <a:rPr lang="fi-FI" dirty="0" err="1" smtClean="0"/>
              <a:t>rule</a:t>
            </a:r>
            <a:r>
              <a:rPr lang="fi-FI" dirty="0" smtClean="0"/>
              <a:t> </a:t>
            </a:r>
            <a:r>
              <a:rPr lang="fi-FI" dirty="0" err="1" smtClean="0"/>
              <a:t>through</a:t>
            </a:r>
            <a:r>
              <a:rPr lang="fi-FI" dirty="0" smtClean="0"/>
              <a:t> </a:t>
            </a:r>
            <a:r>
              <a:rPr lang="fi-FI" dirty="0" err="1" smtClean="0"/>
              <a:t>puppet</a:t>
            </a:r>
            <a:r>
              <a:rPr lang="fi-FI" dirty="0" smtClean="0"/>
              <a:t> </a:t>
            </a:r>
            <a:r>
              <a:rPr lang="fi-FI" dirty="0" err="1" smtClean="0"/>
              <a:t>presidents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1934-59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U.S </a:t>
            </a:r>
            <a:r>
              <a:rPr lang="fi-FI" dirty="0" err="1" smtClean="0"/>
              <a:t>support</a:t>
            </a:r>
            <a:endParaRPr lang="fi-FI" dirty="0" smtClean="0"/>
          </a:p>
          <a:p>
            <a:pPr lvl="1"/>
            <a:r>
              <a:rPr lang="fi-FI" dirty="0" smtClean="0"/>
              <a:t> </a:t>
            </a:r>
            <a:r>
              <a:rPr lang="fi-FI" dirty="0" err="1" smtClean="0"/>
              <a:t>army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endParaRPr lang="fi-FI" dirty="0" smtClean="0"/>
          </a:p>
          <a:p>
            <a:pPr lvl="1"/>
            <a:r>
              <a:rPr lang="fi-FI" dirty="0" err="1" smtClean="0"/>
              <a:t>corruption</a:t>
            </a:r>
            <a:endParaRPr lang="fi-FI" dirty="0"/>
          </a:p>
          <a:p>
            <a:pPr marL="457200" lvl="1" indent="0">
              <a:buNone/>
            </a:pPr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29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Opposition </a:t>
            </a:r>
            <a:r>
              <a:rPr lang="fi-FI" dirty="0" err="1" smtClean="0"/>
              <a:t>suppressed</a:t>
            </a:r>
            <a:endParaRPr lang="fi-FI" dirty="0" smtClean="0"/>
          </a:p>
          <a:p>
            <a:r>
              <a:rPr lang="fi-FI" dirty="0" err="1" smtClean="0"/>
              <a:t>Grau´s</a:t>
            </a:r>
            <a:r>
              <a:rPr lang="fi-FI" dirty="0" smtClean="0"/>
              <a:t> </a:t>
            </a:r>
            <a:r>
              <a:rPr lang="fi-FI" dirty="0" err="1" smtClean="0"/>
              <a:t>Autenticos-party</a:t>
            </a:r>
            <a:r>
              <a:rPr lang="fi-FI" dirty="0" smtClean="0"/>
              <a:t> for the </a:t>
            </a:r>
            <a:r>
              <a:rPr lang="fi-FI" dirty="0" err="1" smtClean="0"/>
              <a:t>middle-class</a:t>
            </a:r>
            <a:r>
              <a:rPr lang="fi-FI" dirty="0" smtClean="0"/>
              <a:t>, </a:t>
            </a:r>
            <a:r>
              <a:rPr lang="fi-FI" dirty="0" err="1" smtClean="0"/>
              <a:t>later</a:t>
            </a:r>
            <a:r>
              <a:rPr lang="fi-FI" dirty="0" smtClean="0"/>
              <a:t> </a:t>
            </a:r>
            <a:r>
              <a:rPr lang="fi-FI" dirty="0" err="1" smtClean="0"/>
              <a:t>working</a:t>
            </a:r>
            <a:r>
              <a:rPr lang="fi-FI" dirty="0" smtClean="0"/>
              <a:t> </a:t>
            </a:r>
            <a:r>
              <a:rPr lang="fi-FI" dirty="0" err="1" smtClean="0"/>
              <a:t>together</a:t>
            </a:r>
            <a:r>
              <a:rPr lang="fi-FI" dirty="0" smtClean="0"/>
              <a:t> with </a:t>
            </a:r>
            <a:r>
              <a:rPr lang="fi-FI" dirty="0" err="1" smtClean="0"/>
              <a:t>Batista</a:t>
            </a:r>
            <a:r>
              <a:rPr lang="fi-FI" dirty="0" smtClean="0"/>
              <a:t> and </a:t>
            </a:r>
            <a:r>
              <a:rPr lang="fi-FI" dirty="0" err="1" smtClean="0"/>
              <a:t>corruption</a:t>
            </a:r>
            <a:r>
              <a:rPr lang="fi-FI" dirty="0" smtClean="0"/>
              <a:t> </a:t>
            </a:r>
            <a:r>
              <a:rPr lang="fi-FI" dirty="0" err="1" smtClean="0"/>
              <a:t>continued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Communists</a:t>
            </a:r>
            <a:r>
              <a:rPr lang="fi-FI" dirty="0" smtClean="0"/>
              <a:t> ( PSP) </a:t>
            </a:r>
            <a:r>
              <a:rPr lang="fi-FI" dirty="0" err="1" smtClean="0"/>
              <a:t>co-operated</a:t>
            </a:r>
            <a:r>
              <a:rPr lang="fi-FI" dirty="0" smtClean="0"/>
              <a:t> with </a:t>
            </a:r>
            <a:r>
              <a:rPr lang="fi-FI" dirty="0" err="1" smtClean="0"/>
              <a:t>Batista</a:t>
            </a:r>
            <a:endParaRPr lang="fi-FI" dirty="0" smtClean="0"/>
          </a:p>
          <a:p>
            <a:r>
              <a:rPr lang="fi-FI" dirty="0"/>
              <a:t> </a:t>
            </a:r>
            <a:r>
              <a:rPr lang="fi-FI" dirty="0" smtClean="0"/>
              <a:t>PRC </a:t>
            </a:r>
            <a:r>
              <a:rPr lang="fi-FI" dirty="0" err="1" smtClean="0"/>
              <a:t>Ortodoxo</a:t>
            </a:r>
            <a:r>
              <a:rPr lang="fi-FI" dirty="0" smtClean="0"/>
              <a:t> a new party, </a:t>
            </a:r>
            <a:r>
              <a:rPr lang="fi-FI" dirty="0" err="1" smtClean="0"/>
              <a:t>calling</a:t>
            </a:r>
            <a:r>
              <a:rPr lang="fi-FI" dirty="0" smtClean="0"/>
              <a:t> for social </a:t>
            </a:r>
            <a:r>
              <a:rPr lang="fi-FI" dirty="0" err="1" smtClean="0"/>
              <a:t>reforms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1947 </a:t>
            </a:r>
            <a:r>
              <a:rPr lang="fi-FI" dirty="0" err="1" smtClean="0"/>
              <a:t>onwards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74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162</Words>
  <Application>Microsoft Office PowerPoint</Application>
  <PresentationFormat>Näytössä katseltava diaesitys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Candara</vt:lpstr>
      <vt:lpstr>Symbol</vt:lpstr>
      <vt:lpstr>Aaltomuoto</vt:lpstr>
      <vt:lpstr>Rise to power; Castro</vt:lpstr>
      <vt:lpstr>How did the historical context of Cuba before 1953 contribute to Castro´s rise to power?</vt:lpstr>
      <vt:lpstr>PowerPoint-esitys</vt:lpstr>
      <vt:lpstr>PowerPoint-esitys</vt:lpstr>
    </vt:vector>
  </TitlesOfParts>
  <Company>JAO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to power; Castro</dc:title>
  <dc:creator>Soininen Sari</dc:creator>
  <cp:lastModifiedBy>Soininen Sari</cp:lastModifiedBy>
  <cp:revision>5</cp:revision>
  <dcterms:created xsi:type="dcterms:W3CDTF">2014-01-08T11:42:11Z</dcterms:created>
  <dcterms:modified xsi:type="dcterms:W3CDTF">2016-02-02T10:42:18Z</dcterms:modified>
</cp:coreProperties>
</file>