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uolivapaa piirto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4A80-4199-4F7F-B41D-FE69AC578E80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8BA9A-EE00-47E6-A03F-AE7669FAAEF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4A80-4199-4F7F-B41D-FE69AC578E80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8BA9A-EE00-47E6-A03F-AE7669FAAEF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4A80-4199-4F7F-B41D-FE69AC578E80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8BA9A-EE00-47E6-A03F-AE7669FAAEF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4A80-4199-4F7F-B41D-FE69AC578E80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8BA9A-EE00-47E6-A03F-AE7669FAAEF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uolivapaa piirto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4A80-4199-4F7F-B41D-FE69AC578E80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8BA9A-EE00-47E6-A03F-AE7669FAAEF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4A80-4199-4F7F-B41D-FE69AC578E80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8BA9A-EE00-47E6-A03F-AE7669FAAEF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4A80-4199-4F7F-B41D-FE69AC578E80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8BA9A-EE00-47E6-A03F-AE7669FAAEF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4A80-4199-4F7F-B41D-FE69AC578E80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58BA9A-EE00-47E6-A03F-AE7669FAAEF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4A80-4199-4F7F-B41D-FE69AC578E80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8BA9A-EE00-47E6-A03F-AE7669FAAEF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44A80-4199-4F7F-B41D-FE69AC578E80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B58BA9A-EE00-47E6-A03F-AE7669FAAEF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9E44A80-4199-4F7F-B41D-FE69AC578E80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8BA9A-EE00-47E6-A03F-AE7669FAAEF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uolivapaa piirto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uolivapaa piirto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9E44A80-4199-4F7F-B41D-FE69AC578E80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58BA9A-EE00-47E6-A03F-AE7669FAAEFC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(1.vsk)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i-FI" sz="8000" dirty="0" smtClean="0"/>
              <a:t>OPPIMAAN OPPIMINEN</a:t>
            </a:r>
            <a:endParaRPr lang="fi-FI" sz="8000" dirty="0"/>
          </a:p>
        </p:txBody>
      </p:sp>
    </p:spTree>
    <p:extLst>
      <p:ext uri="{BB962C8B-B14F-4D97-AF65-F5344CB8AC3E}">
        <p14:creationId xmlns:p14="http://schemas.microsoft.com/office/powerpoint/2010/main" val="134947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00B0F0"/>
                </a:solidFill>
              </a:rPr>
              <a:t>TIETO HALTUUN TEKSTEISTÄ</a:t>
            </a:r>
            <a:endParaRPr lang="fi-FI" dirty="0">
              <a:solidFill>
                <a:srgbClr val="00B0F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>
              <a:buNone/>
            </a:pPr>
            <a:r>
              <a:rPr lang="fi-FI" sz="3600" dirty="0" smtClean="0">
                <a:solidFill>
                  <a:srgbClr val="00B0F0"/>
                </a:solidFill>
              </a:rPr>
              <a:t>1. SELAA</a:t>
            </a:r>
          </a:p>
          <a:p>
            <a:pPr>
              <a:buFontTx/>
              <a:buChar char="-"/>
            </a:pPr>
            <a:r>
              <a:rPr lang="fi-FI" sz="3600" dirty="0" smtClean="0">
                <a:solidFill>
                  <a:srgbClr val="00B0F0"/>
                </a:solidFill>
              </a:rPr>
              <a:t>Aluksi kannattaa keskittyä aineiston pääasioihin</a:t>
            </a:r>
          </a:p>
          <a:p>
            <a:pPr>
              <a:buFontTx/>
              <a:buChar char="-"/>
            </a:pPr>
            <a:r>
              <a:rPr lang="fi-FI" sz="3600" dirty="0" smtClean="0">
                <a:solidFill>
                  <a:srgbClr val="00B0F0"/>
                </a:solidFill>
              </a:rPr>
              <a:t>Silmäile sisällysluettelo, pää- ja väliotsikot, kuvat, kuvatekstit, malliesimerkit ja taulukot</a:t>
            </a:r>
            <a:endParaRPr lang="fi-FI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33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332656"/>
            <a:ext cx="8352928" cy="586551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fi-FI" sz="3200" dirty="0" smtClean="0">
                <a:solidFill>
                  <a:srgbClr val="00B0F0"/>
                </a:solidFill>
              </a:rPr>
              <a:t>2. KELAA JA KESKITY</a:t>
            </a:r>
          </a:p>
          <a:p>
            <a:pPr>
              <a:buFontTx/>
              <a:buChar char="-"/>
            </a:pPr>
            <a:r>
              <a:rPr lang="fi-FI" sz="3200" dirty="0" smtClean="0">
                <a:solidFill>
                  <a:srgbClr val="00B0F0"/>
                </a:solidFill>
              </a:rPr>
              <a:t>Lue ja syvenny koko aineistoon</a:t>
            </a:r>
          </a:p>
          <a:p>
            <a:pPr>
              <a:buFontTx/>
              <a:buChar char="-"/>
            </a:pPr>
            <a:r>
              <a:rPr lang="fi-FI" sz="3200" dirty="0" smtClean="0">
                <a:solidFill>
                  <a:srgbClr val="00B0F0"/>
                </a:solidFill>
              </a:rPr>
              <a:t>Keskity yksityiskohtiin ja ota tieto haltuun</a:t>
            </a:r>
          </a:p>
          <a:p>
            <a:pPr>
              <a:buFontTx/>
              <a:buChar char="-"/>
            </a:pPr>
            <a:r>
              <a:rPr lang="fi-FI" sz="3200" dirty="0" smtClean="0">
                <a:solidFill>
                  <a:srgbClr val="00B0F0"/>
                </a:solidFill>
              </a:rPr>
              <a:t>Muuta pää- ja väliotsikot kysymyksiksi ja etsi niihin vastauksia</a:t>
            </a:r>
          </a:p>
          <a:p>
            <a:pPr>
              <a:buFontTx/>
              <a:buChar char="-"/>
            </a:pPr>
            <a:r>
              <a:rPr lang="fi-FI" sz="3200" dirty="0" smtClean="0">
                <a:solidFill>
                  <a:srgbClr val="00B0F0"/>
                </a:solidFill>
              </a:rPr>
              <a:t>Tee muistiinpanoja, harjoittele laskuja, laadi ajatuskarttoja, taulukoita, asialistoja sekä tee omia kysymyksiä ja esimerkkejä</a:t>
            </a:r>
          </a:p>
          <a:p>
            <a:pPr>
              <a:buFontTx/>
              <a:buChar char="-"/>
            </a:pPr>
            <a:r>
              <a:rPr lang="fi-FI" sz="3200" dirty="0" smtClean="0">
                <a:solidFill>
                  <a:srgbClr val="00B0F0"/>
                </a:solidFill>
              </a:rPr>
              <a:t>Keskustele koealueen asioista esim. kurssikaverin kanssa</a:t>
            </a:r>
            <a:endParaRPr lang="fi-FI" sz="3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8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-571500"/>
            <a:ext cx="7467600" cy="1143000"/>
          </a:xfrm>
        </p:spPr>
        <p:txBody>
          <a:bodyPr/>
          <a:lstStyle/>
          <a:p>
            <a:endParaRPr lang="fi-FI" dirty="0">
              <a:solidFill>
                <a:srgbClr val="00B0F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8072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fi-FI" sz="3600" dirty="0" smtClean="0">
                <a:solidFill>
                  <a:srgbClr val="00B0F0"/>
                </a:solidFill>
              </a:rPr>
              <a:t>3. KELAA JA KERTAA</a:t>
            </a:r>
          </a:p>
          <a:p>
            <a:pPr>
              <a:buFontTx/>
              <a:buChar char="-"/>
            </a:pPr>
            <a:r>
              <a:rPr lang="fi-FI" sz="3600" dirty="0" smtClean="0">
                <a:solidFill>
                  <a:srgbClr val="00B0F0"/>
                </a:solidFill>
              </a:rPr>
              <a:t>Silmäile kertausvaiheessa aineiston sisällysluettelo, otsikot, tekstit, kuvat, malliesimerkit ja kaaviot</a:t>
            </a:r>
          </a:p>
          <a:p>
            <a:pPr>
              <a:buFontTx/>
              <a:buChar char="-"/>
            </a:pPr>
            <a:r>
              <a:rPr lang="fi-FI" sz="3600" dirty="0" smtClean="0">
                <a:solidFill>
                  <a:srgbClr val="00B0F0"/>
                </a:solidFill>
              </a:rPr>
              <a:t>Yhdistele asioita mielessäsi ja käytä erilaisia muistisääntöjä</a:t>
            </a:r>
          </a:p>
          <a:p>
            <a:pPr>
              <a:buFontTx/>
              <a:buChar char="-"/>
            </a:pPr>
            <a:r>
              <a:rPr lang="fi-FI" sz="3600" dirty="0" smtClean="0">
                <a:solidFill>
                  <a:srgbClr val="00B0F0"/>
                </a:solidFill>
              </a:rPr>
              <a:t>Kertaa myös muistiinpanosi ja alleviivauksesi</a:t>
            </a:r>
            <a:endParaRPr lang="fi-FI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31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480720"/>
          </a:xfrm>
        </p:spPr>
        <p:txBody>
          <a:bodyPr/>
          <a:lstStyle/>
          <a:p>
            <a:pPr marL="36576" indent="0">
              <a:buNone/>
            </a:pPr>
            <a:r>
              <a:rPr lang="fi-FI" sz="3600" dirty="0" smtClean="0">
                <a:solidFill>
                  <a:srgbClr val="00B0F0"/>
                </a:solidFill>
              </a:rPr>
              <a:t>4. RELAA</a:t>
            </a:r>
          </a:p>
          <a:p>
            <a:pPr>
              <a:buFontTx/>
              <a:buChar char="-"/>
            </a:pPr>
            <a:r>
              <a:rPr lang="fi-FI" sz="3600" dirty="0" smtClean="0">
                <a:solidFill>
                  <a:srgbClr val="00B0F0"/>
                </a:solidFill>
              </a:rPr>
              <a:t>muista syödä, juoda vettä, liikkua ja levätä</a:t>
            </a:r>
          </a:p>
          <a:p>
            <a:pPr>
              <a:buFontTx/>
              <a:buChar char="-"/>
            </a:pPr>
            <a:r>
              <a:rPr lang="fi-FI" sz="3600" dirty="0" smtClean="0">
                <a:solidFill>
                  <a:srgbClr val="00B0F0"/>
                </a:solidFill>
              </a:rPr>
              <a:t>Virkistäytymistaukoja tarvitaan aivojen lepoon</a:t>
            </a:r>
          </a:p>
          <a:p>
            <a:pPr>
              <a:buFontTx/>
              <a:buChar char="-"/>
            </a:pPr>
            <a:r>
              <a:rPr lang="fi-FI" sz="3600" dirty="0" smtClean="0">
                <a:solidFill>
                  <a:srgbClr val="00B0F0"/>
                </a:solidFill>
              </a:rPr>
              <a:t>Pänttäystaukojen aikana alitajunta kokoaa ja järjestää tietoja sekä luo uusia yhteyksiä asioiden välille</a:t>
            </a:r>
          </a:p>
          <a:p>
            <a:pPr>
              <a:buFontTx/>
              <a:buChar char="-"/>
            </a:pPr>
            <a:endParaRPr lang="fi-FI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9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MUISTIINPANOT….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0926" indent="-514350">
              <a:buAutoNum type="arabicPeriod"/>
            </a:pPr>
            <a:r>
              <a:rPr lang="fi-FI" dirty="0" smtClean="0"/>
              <a:t>YHDISTELE JA YMMÄRRÄ</a:t>
            </a:r>
          </a:p>
          <a:p>
            <a:pPr>
              <a:buFontTx/>
              <a:buChar char="-"/>
            </a:pPr>
            <a:r>
              <a:rPr lang="fi-FI" dirty="0" smtClean="0"/>
              <a:t>Hahmottele kokonaisuuksia</a:t>
            </a:r>
          </a:p>
          <a:p>
            <a:pPr>
              <a:buFontTx/>
              <a:buChar char="-"/>
            </a:pPr>
            <a:r>
              <a:rPr lang="fi-FI" dirty="0" smtClean="0"/>
              <a:t>Yhdistele mielessäsi uutta ja vanhaa tietoa</a:t>
            </a:r>
          </a:p>
          <a:p>
            <a:pPr>
              <a:buFontTx/>
              <a:buChar char="-"/>
            </a:pPr>
            <a:r>
              <a:rPr lang="fi-FI" dirty="0" smtClean="0"/>
              <a:t>Tee muistiinpanoja omin sanoin</a:t>
            </a:r>
          </a:p>
          <a:p>
            <a:pPr>
              <a:buFontTx/>
              <a:buChar char="-"/>
            </a:pPr>
            <a:r>
              <a:rPr lang="fi-FI" dirty="0" smtClean="0"/>
              <a:t>Selitä asioita ääneen</a:t>
            </a:r>
          </a:p>
          <a:p>
            <a:pPr>
              <a:buFontTx/>
              <a:buChar char="-"/>
            </a:pPr>
            <a:r>
              <a:rPr lang="fi-FI" dirty="0" smtClean="0"/>
              <a:t>Tee syy- seurauskaavioita</a:t>
            </a:r>
          </a:p>
          <a:p>
            <a:pPr>
              <a:buFontTx/>
              <a:buChar char="-"/>
            </a:pPr>
            <a:r>
              <a:rPr lang="fi-FI" dirty="0" smtClean="0"/>
              <a:t>Tee aikajanoja ja tiivistelmiä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657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MIELLE-/AJATUS-/KÄSITEKARTTA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0926" indent="-514350">
              <a:buFont typeface="+mj-lt"/>
              <a:buAutoNum type="arabicPeriod"/>
            </a:pPr>
            <a:r>
              <a:rPr lang="fi-FI" dirty="0" smtClean="0"/>
              <a:t>Tee paperille yksi pääkäsite ja sen ympärille alakäsitteet ja lisätiedot</a:t>
            </a:r>
          </a:p>
          <a:p>
            <a:pPr marL="550926" indent="-514350">
              <a:buFont typeface="+mj-lt"/>
              <a:buAutoNum type="arabicPeriod"/>
            </a:pPr>
            <a:r>
              <a:rPr lang="fi-FI" dirty="0" smtClean="0"/>
              <a:t>Käsitekartan avulla hahmotat helpommin syy-seuraussuhteita ja </a:t>
            </a:r>
            <a:r>
              <a:rPr lang="fi-FI" dirty="0" err="1" smtClean="0"/>
              <a:t>kokonaisuuskia</a:t>
            </a:r>
            <a:endParaRPr lang="fi-FI" dirty="0" smtClean="0"/>
          </a:p>
          <a:p>
            <a:pPr marL="550926" indent="-514350">
              <a:buFont typeface="+mj-lt"/>
              <a:buAutoNum type="arabicPeriod"/>
            </a:pPr>
            <a:r>
              <a:rPr lang="fi-FI" dirty="0" smtClean="0"/>
              <a:t>Esim. uuden luvun opiskelu, koevastauksen jäsentäminen suttupaperille, esitelmän/puheen muistiinpanot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111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AKTIVOI AISTISI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Tee mielikuvia opiskeltavista asioista</a:t>
            </a:r>
          </a:p>
          <a:p>
            <a:r>
              <a:rPr lang="fi-FI" dirty="0" smtClean="0"/>
              <a:t>Käytä värejä, symboleja ja piirroksia</a:t>
            </a:r>
          </a:p>
          <a:p>
            <a:r>
              <a:rPr lang="fi-FI" dirty="0" smtClean="0"/>
              <a:t>Näyttele opiskeltava asia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656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MUISTILAPUT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Kertaile ja silmäile asioita muistilapuista</a:t>
            </a:r>
          </a:p>
          <a:p>
            <a:r>
              <a:rPr lang="fi-FI" dirty="0" smtClean="0"/>
              <a:t>Muistilappuja voit liimailla kotona oviin ja seinälle tai pitää mukana laukussa</a:t>
            </a:r>
          </a:p>
          <a:p>
            <a:r>
              <a:rPr lang="fi-FI" dirty="0" smtClean="0"/>
              <a:t>Muistilappuja on helppo lukea junassa tai bussissa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707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kninen">
  <a:themeElements>
    <a:clrScheme name="Tekninen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kninen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knine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134</TotalTime>
  <Words>240</Words>
  <Application>Microsoft Office PowerPoint</Application>
  <PresentationFormat>Näytössä katseltava diaesitys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Tekninen</vt:lpstr>
      <vt:lpstr>(1.vsk)</vt:lpstr>
      <vt:lpstr>TIETO HALTUUN TEKSTEISTÄ</vt:lpstr>
      <vt:lpstr>PowerPoint-esitys</vt:lpstr>
      <vt:lpstr>PowerPoint-esitys</vt:lpstr>
      <vt:lpstr>PowerPoint-esitys</vt:lpstr>
      <vt:lpstr>MUISTIINPANOT….</vt:lpstr>
      <vt:lpstr>MIELLE-/AJATUS-/KÄSITEKARTTA</vt:lpstr>
      <vt:lpstr>AKTIVOI AISTISI</vt:lpstr>
      <vt:lpstr>MUISTILAPUT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Kirsi Järvenpää</dc:creator>
  <cp:lastModifiedBy>Kirsi Järvenpää</cp:lastModifiedBy>
  <cp:revision>4</cp:revision>
  <dcterms:created xsi:type="dcterms:W3CDTF">2017-08-03T07:19:35Z</dcterms:created>
  <dcterms:modified xsi:type="dcterms:W3CDTF">2017-08-03T09:33:40Z</dcterms:modified>
</cp:coreProperties>
</file>