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11"/>
  </p:notesMasterIdLst>
  <p:sldIdLst>
    <p:sldId id="256" r:id="rId2"/>
    <p:sldId id="264" r:id="rId3"/>
    <p:sldId id="266" r:id="rId4"/>
    <p:sldId id="267" r:id="rId5"/>
    <p:sldId id="268" r:id="rId6"/>
    <p:sldId id="269" r:id="rId7"/>
    <p:sldId id="270" r:id="rId8"/>
    <p:sldId id="259" r:id="rId9"/>
    <p:sldId id="261" r:id="rId10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5C07F1-4DDE-F099-E32F-14912E1BD4E2}" name="Mika Kortelainen" initials="MK" userId="Mika Kortelain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8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13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02305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07070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286834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443652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358065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71292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4" name="Google Shape;11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16. Suomen turvallisuuspolitiikka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Virittely: </a:t>
            </a:r>
            <a:r>
              <a:rPr lang="fi" dirty="0"/>
              <a:t>Mielipidekysely Suomen turvallisuuspolitiikasta</a:t>
            </a:r>
            <a:endParaRPr lang="fi-FI"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Mielipidekysely Suomen turvallisuuspolitiikasta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fi-FI" sz="7200" dirty="0"/>
              <a:t>1. Suomen tilanne on tällä hetkellä turvallinen.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AutoNum type="alphaLcParenR"/>
            </a:pPr>
            <a:r>
              <a:rPr lang="fi-FI" dirty="0"/>
              <a:t>samaa mieltä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AutoNum type="alphaLcParenR"/>
            </a:pPr>
            <a:r>
              <a:rPr lang="fi-FI" dirty="0"/>
              <a:t>eri mieltä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AutoNum type="alphaLcParenR"/>
            </a:pPr>
            <a:r>
              <a:rPr lang="fi-FI" dirty="0"/>
              <a:t>en osaa sanoa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29855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Mielipidekysely Suomen turvallisuuspolitiikasta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fi-FI" sz="7200" dirty="0"/>
              <a:t>2. Yleisen asevelvollisuuden pitäisi koskea myös naisia.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AutoNum type="alphaLcParenR"/>
            </a:pPr>
            <a:r>
              <a:rPr lang="fi-FI" dirty="0"/>
              <a:t>samaa mieltä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AutoNum type="alphaLcParenR"/>
            </a:pPr>
            <a:r>
              <a:rPr lang="fi-FI" dirty="0"/>
              <a:t>eri mieltä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AutoNum type="alphaLcParenR"/>
            </a:pPr>
            <a:r>
              <a:rPr lang="fi-FI" dirty="0"/>
              <a:t>en osaa sanoa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28052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Mielipidekysely Suomen turvallisuuspolitiikasta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fi-FI" sz="7200" dirty="0"/>
              <a:t>3. Yleinen asevelvollisuus on parempi vaihtoehto kuin ammattiarmeija.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AutoNum type="alphaLcParenR"/>
            </a:pPr>
            <a:r>
              <a:rPr lang="fi-FI" dirty="0"/>
              <a:t>samaa mieltä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AutoNum type="alphaLcParenR"/>
            </a:pPr>
            <a:r>
              <a:rPr lang="fi-FI" dirty="0"/>
              <a:t>eri mieltä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AutoNum type="alphaLcParenR"/>
            </a:pPr>
            <a:r>
              <a:rPr lang="fi-FI" dirty="0"/>
              <a:t>en osaa sanoa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79920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Mielipidekysely Suomen turvallisuuspolitiikasta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fi-FI" sz="7200" dirty="0"/>
              <a:t>4. Nato-jäsenyyden hakeminen oli oikea ratkaisu.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AutoNum type="alphaLcParenR"/>
            </a:pPr>
            <a:r>
              <a:rPr lang="fi-FI" dirty="0"/>
              <a:t>samaa mieltä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AutoNum type="alphaLcParenR"/>
            </a:pPr>
            <a:r>
              <a:rPr lang="fi-FI" dirty="0"/>
              <a:t>eri mieltä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AutoNum type="alphaLcParenR"/>
            </a:pPr>
            <a:r>
              <a:rPr lang="fi-FI" dirty="0"/>
              <a:t>en osaa sanoa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97219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Mielipidekysely Suomen turvallisuuspolitiikasta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fi-FI" sz="7200" dirty="0"/>
              <a:t>5. Maanpuolustus kiinnostaa minua.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AutoNum type="alphaLcParenR"/>
            </a:pPr>
            <a:r>
              <a:rPr lang="fi-FI" dirty="0"/>
              <a:t>samaa mieltä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AutoNum type="alphaLcParenR"/>
            </a:pPr>
            <a:r>
              <a:rPr lang="fi-FI" dirty="0"/>
              <a:t>eri mieltä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AutoNum type="alphaLcParenR"/>
            </a:pPr>
            <a:r>
              <a:rPr lang="fi-FI" dirty="0"/>
              <a:t>en osaa sanoa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57626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Mielipidekysely Suomen turvallisuuspolitiikasta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rtl="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fi-FI" sz="7200" dirty="0"/>
              <a:t>6. Mikä on Suomen suurin turvallisuusuhka tällä hetkellä?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SzPct val="100000"/>
              <a:buAutoNum type="alphaLcParenR"/>
            </a:pPr>
            <a:r>
              <a:rPr lang="fi-FI" dirty="0"/>
              <a:t>ilmastonmuutos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SzPct val="100000"/>
              <a:buAutoNum type="alphaLcParenR"/>
            </a:pPr>
            <a:r>
              <a:rPr lang="fi-FI" dirty="0"/>
              <a:t>maailmanpoliittinen tilanne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SzPct val="100000"/>
              <a:buAutoNum type="alphaLcParenR"/>
            </a:pPr>
            <a:r>
              <a:rPr lang="fi-FI" dirty="0"/>
              <a:t>pakolaisuus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SzPct val="100000"/>
              <a:buAutoNum type="alphaLcParenR"/>
            </a:pPr>
            <a:r>
              <a:rPr lang="fi-FI" dirty="0"/>
              <a:t>kulkutaudit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SzPct val="100000"/>
              <a:buAutoNum type="alphaLcParenR"/>
            </a:pPr>
            <a:r>
              <a:rPr lang="fi-FI" dirty="0"/>
              <a:t>terrorismi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SzPct val="100000"/>
              <a:buAutoNum type="alphaLcParenR"/>
            </a:pPr>
            <a:r>
              <a:rPr lang="fi-FI" dirty="0"/>
              <a:t>Venäjä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SzPct val="100000"/>
              <a:buAutoNum type="alphaLcParenR"/>
            </a:pPr>
            <a:r>
              <a:rPr lang="fi-FI" dirty="0"/>
              <a:t>puutteet ruoka- ja energiaomavaraisuudessa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SzPct val="100000"/>
              <a:buAutoNum type="alphaLcParenR"/>
            </a:pPr>
            <a:r>
              <a:rPr lang="fi-FI" dirty="0"/>
              <a:t>talouskriisit</a:t>
            </a:r>
          </a:p>
          <a:p>
            <a:pPr marL="1143000" lvl="0" indent="-1143000" rtl="0">
              <a:spcBef>
                <a:spcPts val="0"/>
              </a:spcBef>
              <a:spcAft>
                <a:spcPts val="1200"/>
              </a:spcAft>
              <a:buSzPct val="100000"/>
              <a:buAutoNum type="alphaLcParenR"/>
            </a:pPr>
            <a:r>
              <a:rPr lang="fi-FI" dirty="0"/>
              <a:t>yhteiskunnalliset ääriliikkeet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21582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3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Opettajalle</a:t>
            </a:r>
            <a:endParaRPr dirty="0"/>
          </a:p>
        </p:txBody>
      </p:sp>
      <p:sp>
        <p:nvSpPr>
          <p:cNvPr id="117" name="Google Shape;117;p13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118" name="Google Shape;118;p13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>
                <a:solidFill>
                  <a:srgbClr val="FF0000"/>
                </a:solidFill>
              </a:rPr>
              <a:t>Kyselyn toteutus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71500" lvl="0" indent="-571500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400" dirty="0">
                <a:solidFill>
                  <a:srgbClr val="FF0000"/>
                </a:solidFill>
              </a:rPr>
              <a:t>Virittelyssä kartoitetaan opiskelijoiden näkemyksiä Suomen turvallisuuteen liittyvistä teemoista.</a:t>
            </a:r>
          </a:p>
          <a:p>
            <a:pPr marL="571500" lvl="0" indent="-571500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400">
                <a:solidFill>
                  <a:srgbClr val="FF0000"/>
                </a:solidFill>
              </a:rPr>
              <a:t>Vaihtoehtoja </a:t>
            </a:r>
            <a:r>
              <a:rPr lang="fi-FI" sz="4400" dirty="0">
                <a:solidFill>
                  <a:srgbClr val="FF0000"/>
                </a:solidFill>
              </a:rPr>
              <a:t>toteuttaa kysely:</a:t>
            </a:r>
          </a:p>
          <a:p>
            <a:pPr marL="1028700" lvl="1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3800" dirty="0">
                <a:solidFill>
                  <a:srgbClr val="FF0000"/>
                </a:solidFill>
              </a:rPr>
              <a:t>Näytä kysymykset oheisilta dioilta ja luettele vastausvaihtoehdot. Pyydä opiskelijoita viittaamaan sopivan vaihtoehdon kohdalla.</a:t>
            </a:r>
          </a:p>
          <a:p>
            <a:pPr marL="1028700" lvl="1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3800" dirty="0">
                <a:solidFill>
                  <a:srgbClr val="FF0000"/>
                </a:solidFill>
              </a:rPr>
              <a:t>Jos haluat vastaukset anonyymisti ja havainnollistuksen eri vastausten määrästä luokassa, siirrä kysymykset sopivalle alustalle (esim. </a:t>
            </a:r>
            <a:r>
              <a:rPr lang="fi-FI" sz="3800" dirty="0" err="1">
                <a:solidFill>
                  <a:srgbClr val="FF0000"/>
                </a:solidFill>
              </a:rPr>
              <a:t>Kahoot</a:t>
            </a:r>
            <a:r>
              <a:rPr lang="fi-FI" sz="3800" dirty="0">
                <a:solidFill>
                  <a:srgbClr val="FF0000"/>
                </a:solidFill>
              </a:rPr>
              <a:t>). Näin vastauksien jakaumaa voi myös tarkastella yhdessä.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244</Words>
  <Application>Microsoft Office PowerPoint</Application>
  <PresentationFormat>Mukautettu</PresentationFormat>
  <Paragraphs>61</Paragraphs>
  <Slides>9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Office-teema</vt:lpstr>
      <vt:lpstr>16. Suomen turvallisuuspolitiikka  Virittely: Mielipidekysely Suomen turvallisuuspolitiikasta</vt:lpstr>
      <vt:lpstr>Mielipidekysely Suomen turvallisuuspolitiikasta</vt:lpstr>
      <vt:lpstr>Mielipidekysely Suomen turvallisuuspolitiikasta</vt:lpstr>
      <vt:lpstr>Mielipidekysely Suomen turvallisuuspolitiikasta</vt:lpstr>
      <vt:lpstr>Mielipidekysely Suomen turvallisuuspolitiikasta</vt:lpstr>
      <vt:lpstr>Mielipidekysely Suomen turvallisuuspolitiikasta</vt:lpstr>
      <vt:lpstr>Mielipidekysely Suomen turvallisuuspolitiikasta</vt:lpstr>
      <vt:lpstr>Opettajalle</vt:lpstr>
      <vt:lpstr>Kyselyn toteutus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1 Virittely</dc:title>
  <dc:creator>Mika Kortelainen</dc:creator>
  <cp:lastModifiedBy>Kaartinen Minna</cp:lastModifiedBy>
  <cp:revision>28</cp:revision>
  <dcterms:modified xsi:type="dcterms:W3CDTF">2022-10-23T09:52:22Z</dcterms:modified>
</cp:coreProperties>
</file>