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4660"/>
  </p:normalViewPr>
  <p:slideViewPr>
    <p:cSldViewPr snapToGrid="0">
      <p:cViewPr varScale="1">
        <p:scale>
          <a:sx n="93" d="100"/>
          <a:sy n="93" d="100"/>
        </p:scale>
        <p:origin x="92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9T17:35:46.8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1206 3 24575,'-171'-2'0,"-184"5"0,247 11 0,68-8 0,-58 2 0,-36-10 0,-102 4 0,233-2 0,0 1 0,1 0 0,-1-1 0,0 1 0,0 0 0,1 0 0,-1 1 0,0-1 0,1 0 0,-1 1 0,1 0 0,0-1 0,0 1 0,-1 0 0,1 0 0,0 0 0,1 1 0,-1-1 0,0 0 0,1 1 0,-1-1 0,1 1 0,0 0 0,-1-1 0,1 1 0,1 0 0,-1 0 0,0-1 0,0 5 0,-1 11 0,0-1 0,1 0 0,3 33 0,-1-24 0,16 295 0,1 58 0,-19 843 0,4-1158 0,3-1 0,14 65 0,-8-62 0,6 108 0,13 155 0,-7-128 0,-11-95 0,-5-50 0,0 65 0,-31 245 0,19-307 0,4 61 0,1-71 0,-1 1 0,-8 50 0,8-99 0,0 1 0,0-1 0,0 1 0,0-1 0,0 1 0,1-1 0,-1 1 0,0-1 0,1 1 0,-1-1 0,1 1 0,0-1 0,-1 0 0,1 1 0,0-1 0,0 0 0,0 0 0,0 0 0,0 1 0,0-1 0,0 0 0,0 0 0,1 0 0,-1-1 0,0 1 0,1 0 0,-1 0 0,0-1 0,1 1 0,-1-1 0,1 1 0,-1-1 0,1 0 0,-1 1 0,1-1 0,-1 0 0,1 0 0,1 0 0,13 1 0,-1 0 0,1-1 0,16-2 0,-10 1 0,70-1 0,618 17 0,-620-7-1365,-58-5-5461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9T17:35:48.6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490 7 24575,'-96'-3'0,"51"1"0,0 1 0,0 2 0,-54 10 0,92-11 0,0 1 0,0 1 0,0 0 0,1 0 0,-1 0 0,0 1 0,1-1 0,0 2 0,-1-1 0,1 1 0,1 0 0,-1 0 0,1 0 0,-1 1 0,1 0 0,0 0 0,1 0 0,-1 1 0,1 0 0,0 0 0,1 0 0,-1 0 0,1 0 0,1 1 0,-1-1 0,1 1 0,0 0 0,-1 8 0,-4 24 0,3-1 0,1 1 0,2 0 0,4 42 0,-1 0 0,-2-73 0,0 0 0,1-1 0,0 1 0,1 0 0,-1-1 0,1 0 0,1 1 0,-1-1 0,1 0 0,1 0 0,-1 0 0,6 7 0,3 1 0,1 0 0,1 0 0,19 16 0,21 21 0,-42-39 0,0-2 0,0 1 0,1-2 0,1 1 0,0-2 0,0 0 0,1-1 0,0 0 0,23 8 0,-32-13 0,1-1 0,0-1 0,0 1 0,0-1 0,0 0 0,0 0 0,0-1 0,0 0 0,0-1 0,0 1 0,0-1 0,0 0 0,-1-1 0,1 0 0,0 0 0,-1 0 0,1-1 0,-1 0 0,1 0 0,-1-1 0,0 0 0,-1 0 0,1 0 0,-1-1 0,7-6 0,15-18 0,85-98 0,-99 110 0,-1 0 0,-1-1 0,0-1 0,-2 0 0,0 0 0,6-21 0,-12 29 0,1-1 0,0 1 0,-1 0 0,-1-1 0,0 1 0,1-18 0,-3 23 0,-1 1 0,0 0 0,0 0 0,0 0 0,-1 0 0,0 0 0,1 0 0,-2 0 0,1 1 0,-1-1 0,1 1 0,-1-1 0,-1 1 0,1 0 0,-6-5 0,5 4-124,-1 1 0,0 0 0,0 0 0,0 1 0,-1 0 0,1 0-1,-1 0 1,1 0 0,-1 1 0,-8-2 0,-8-2-6702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9T17:35:49.72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24575,'2'13'0,"1"-1"0,0 1 0,0-1 0,1 0 0,1 1 0,0-2 0,0 1 0,1-1 0,12 17 0,6 14 0,6 17 0,92 162 0,-120-217 0,1-1 0,-1 0 0,0 0 0,1 1 0,0-2 0,0 1 0,-1 0 0,2 0 0,-1-1 0,0 0 0,0 0 0,1 0 0,-1 0 0,1 0 0,5 1 0,-6-3 0,0 1 0,0-1 0,0 0 0,0 0 0,-1-1 0,1 1 0,0-1 0,0 1 0,0-1 0,0 0 0,0 0 0,0 0 0,-1 0 0,1-1 0,0 1 0,-1-1 0,1 1 0,-1-1 0,0 0 0,4-4 0,6-6 0,0-1 0,-1 0 0,0-1 0,-1 0 0,15-29 0,31-84 0,-29 63 0,-7 1 33,-17 52-233,0-1 1,1 0-1,0 1 0,1-1 0,0 1 1,11-17-1,-4 15-6626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09T17:35:50.64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24575,'0'5'0,"0"11"0,0 8 0,5 9 0,1 10 0,0 1 0,-1 3 0,-2 14 0,0 0 0,-2 0 0,-1 0 0,0-2 0,0-5 0,0-8 0,0-1 0,-1-4 0,1-3 0,0-10-8191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92F402-4B27-46E0-75A2-CC4F67049A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D9EE45B-BF15-13EA-DA3A-96C39EB6B9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B68508-69E3-D476-CF61-0173C3E4B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6636C-D291-4EA6-B5F8-928C6B6AE582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58A2A27-9CAF-E6B7-7F9A-51DE834DF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EC54B8F-DC11-B230-73F6-CD9F1E719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1D53-83D8-4387-B57A-8329042E40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9666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0B34D6-F1C0-D14B-A9F4-BA688001D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F15A1D3-4047-EB9B-B84E-6C983A2FC2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0352B90-6A4E-D81B-0D47-115752823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6636C-D291-4EA6-B5F8-928C6B6AE582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DCDE2F4-4EBD-225E-2AE6-4D90CA2D4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5354402-29E0-983E-9913-8B2A2C6FF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1D53-83D8-4387-B57A-8329042E40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7849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92BF755-7DD8-3D08-BCEB-6D228BACC1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FCFCAD9-7A92-1626-149B-F4D176080D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B5CE53-4C24-F2B9-EDC7-FEEA0ECD2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6636C-D291-4EA6-B5F8-928C6B6AE582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262AD42-8474-1360-AC31-0D1F921ED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72CAFB3-2523-0B0A-B422-53FFB325A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1D53-83D8-4387-B57A-8329042E40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8994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7842D8-C5EB-CFA4-4DD3-0CDD5DC84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B97F7E-8DEA-0EEB-49A6-59BE28590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00B7451-8E0C-D076-6523-7BD4B8178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6636C-D291-4EA6-B5F8-928C6B6AE582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20D7556-E1F1-4B80-5299-95AAC5DBF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375213D-D216-FD88-9C8E-627618FAA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1D53-83D8-4387-B57A-8329042E40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3033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2409E7-92E4-9651-275C-27F310E98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922DEB4-0261-A83C-9423-EB28FB7C0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C0230A0-5A2A-1189-2CEE-2EE8E591F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6636C-D291-4EA6-B5F8-928C6B6AE582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2710C68-0561-F279-19D7-3A92E2749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E1BDF92-C8A3-18C5-47B6-6E2F678F3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1D53-83D8-4387-B57A-8329042E40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4669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BEB53B-95A8-DBA2-F034-ABED8C914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5BF30D-2A4D-23D5-2EA2-10DFDAA3E6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3D62AA5-3297-8052-D2E8-98FAC112D4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48AAF30-C2CB-0C97-28C0-92BE63A34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6636C-D291-4EA6-B5F8-928C6B6AE582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AE00B86-6A69-2B29-41C0-926B4A61A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F91B91E-2C99-63F4-81B5-392752019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1D53-83D8-4387-B57A-8329042E40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8168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42F8E1-8DDB-5B36-3906-842CBB4E1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C57D4C0-DEFA-41F0-392B-53EE5E323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464EFBE-A51B-1E45-99B1-B15FD2A374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3F3B0CD-7269-62BE-9EAD-72B1370932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2032960-CC8F-1D2C-B7F7-F70CCD0F52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C6B5BCC-92E9-0B32-18BA-4BB1BEC5A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6636C-D291-4EA6-B5F8-928C6B6AE582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9EB5312-C344-F4E5-5E46-8B1E85E60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2C3EDE9-B44E-AF15-ACF4-7BCE346E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1D53-83D8-4387-B57A-8329042E40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703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6852BF-E562-74AF-FD0F-7473AEACE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BEF6DC8-83D0-7515-15FE-E9CA6247E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6636C-D291-4EA6-B5F8-928C6B6AE582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34E5156-0508-634B-CC07-782A11EC0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0285F13-E718-1329-60DB-24A048DAA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1D53-83D8-4387-B57A-8329042E40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5044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05D41AD-8494-0E1F-B967-C2C84B5E6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6636C-D291-4EA6-B5F8-928C6B6AE582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664007B-B7A1-6E42-6CB2-697C33035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DA48D39-DAF9-3974-61A1-8321DB7FE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1D53-83D8-4387-B57A-8329042E40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0585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EC4335-D561-4701-AB71-EB17FF0FB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71E9B0-A3E8-A7F7-BFD6-9C77321E08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1CE283A-E6FE-E7F6-B336-7A8F73CE5F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010FC94-B269-A2AF-5E3B-AAA77E809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6636C-D291-4EA6-B5F8-928C6B6AE582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23EAB35-C5A3-F3BB-9EE5-3A3248348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EE1483-F422-A10A-C009-8B4266613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1D53-83D8-4387-B57A-8329042E40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3719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7E7690-13CE-26C6-0765-0E1C4446E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94C71B6-ADB9-243F-C1A5-6D1EAD536B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67CA2D5-FB94-83C0-2F96-CD3BDF423A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3ACBA58-7023-D81B-50D1-EFF8D5BCC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6636C-D291-4EA6-B5F8-928C6B6AE582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B191A06-E2BA-B26D-BE78-122157414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BA81F94-DD4A-A290-CAC5-7127D8EE1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71D53-83D8-4387-B57A-8329042E40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8330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CEBFA73-69CC-AFAD-7C85-268AF4D94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75B1FA1-AC07-1AB7-FBF1-43058405D5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A618DB5-5E1B-AFFF-7D94-330991DA82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66636C-D291-4EA6-B5F8-928C6B6AE582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E27CA27-28EB-4830-DCDF-88BEE947F2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4FCA27A-8DDB-EE8D-BBC4-C4CFEA522F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971D53-83D8-4387-B57A-8329042E40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4444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3.xml"/><Relationship Id="rId5" Type="http://schemas.openxmlformats.org/officeDocument/2006/relationships/image" Target="../media/image2.png"/><Relationship Id="rId4" Type="http://schemas.openxmlformats.org/officeDocument/2006/relationships/customXml" Target="../ink/ink2.xm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793DF8-EC42-9AC8-9D3F-28BA0DB6E8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14066C2-19A5-A059-8792-CA8C821748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9417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uora yhdysviiva 2">
            <a:extLst>
              <a:ext uri="{FF2B5EF4-FFF2-40B4-BE49-F238E27FC236}">
                <a16:creationId xmlns:a16="http://schemas.microsoft.com/office/drawing/2014/main" id="{B8E9F2FC-09AB-E979-A37D-FE51A1A044EB}"/>
              </a:ext>
            </a:extLst>
          </p:cNvPr>
          <p:cNvCxnSpPr/>
          <p:nvPr/>
        </p:nvCxnSpPr>
        <p:spPr>
          <a:xfrm>
            <a:off x="5702157" y="154112"/>
            <a:ext cx="71919" cy="659600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uora nuoliyhdysviiva 4">
            <a:extLst>
              <a:ext uri="{FF2B5EF4-FFF2-40B4-BE49-F238E27FC236}">
                <a16:creationId xmlns:a16="http://schemas.microsoft.com/office/drawing/2014/main" id="{91AB2504-A9FE-71FB-3996-BA7C918773C5}"/>
              </a:ext>
            </a:extLst>
          </p:cNvPr>
          <p:cNvCxnSpPr/>
          <p:nvPr/>
        </p:nvCxnSpPr>
        <p:spPr>
          <a:xfrm>
            <a:off x="267128" y="3215811"/>
            <a:ext cx="1126047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iruutu 5">
            <a:extLst>
              <a:ext uri="{FF2B5EF4-FFF2-40B4-BE49-F238E27FC236}">
                <a16:creationId xmlns:a16="http://schemas.microsoft.com/office/drawing/2014/main" id="{6796050D-9117-F27A-D651-BE1664F83E7E}"/>
              </a:ext>
            </a:extLst>
          </p:cNvPr>
          <p:cNvSpPr txBox="1"/>
          <p:nvPr/>
        </p:nvSpPr>
        <p:spPr>
          <a:xfrm>
            <a:off x="1561672" y="1202075"/>
            <a:ext cx="92467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6600" dirty="0"/>
              <a:t>I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D616F1F4-965C-5CAD-7B77-5909205D101D}"/>
              </a:ext>
            </a:extLst>
          </p:cNvPr>
          <p:cNvSpPr txBox="1"/>
          <p:nvPr/>
        </p:nvSpPr>
        <p:spPr>
          <a:xfrm>
            <a:off x="8532687" y="1202075"/>
            <a:ext cx="91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6000" dirty="0"/>
              <a:t>II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B82FF0E0-E716-7A63-72B1-4AADD2E2DA44}"/>
              </a:ext>
            </a:extLst>
          </p:cNvPr>
          <p:cNvSpPr txBox="1"/>
          <p:nvPr/>
        </p:nvSpPr>
        <p:spPr>
          <a:xfrm>
            <a:off x="1633591" y="4567468"/>
            <a:ext cx="12380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6000" dirty="0"/>
              <a:t>III</a:t>
            </a:r>
            <a:endParaRPr lang="fi-FI" sz="2400" dirty="0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830D18A5-B207-5F41-35DD-567D93859B86}"/>
              </a:ext>
            </a:extLst>
          </p:cNvPr>
          <p:cNvSpPr txBox="1"/>
          <p:nvPr/>
        </p:nvSpPr>
        <p:spPr>
          <a:xfrm>
            <a:off x="8455630" y="4567468"/>
            <a:ext cx="10993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6000" dirty="0"/>
              <a:t>IV</a:t>
            </a:r>
            <a:endParaRPr lang="fi-FI" sz="4400" dirty="0"/>
          </a:p>
        </p:txBody>
      </p:sp>
      <p:grpSp>
        <p:nvGrpSpPr>
          <p:cNvPr id="14" name="Ryhmä 13">
            <a:extLst>
              <a:ext uri="{FF2B5EF4-FFF2-40B4-BE49-F238E27FC236}">
                <a16:creationId xmlns:a16="http://schemas.microsoft.com/office/drawing/2014/main" id="{3D2EA4F5-0B43-0227-E88B-268BD2FDB437}"/>
              </a:ext>
            </a:extLst>
          </p:cNvPr>
          <p:cNvGrpSpPr/>
          <p:nvPr/>
        </p:nvGrpSpPr>
        <p:grpSpPr>
          <a:xfrm>
            <a:off x="11442580" y="5012802"/>
            <a:ext cx="437400" cy="1531800"/>
            <a:chOff x="11442580" y="5012802"/>
            <a:chExt cx="437400" cy="1531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10" name="Käsinkirjoitus 9">
                  <a:extLst>
                    <a:ext uri="{FF2B5EF4-FFF2-40B4-BE49-F238E27FC236}">
                      <a16:creationId xmlns:a16="http://schemas.microsoft.com/office/drawing/2014/main" id="{4D18FA9C-B568-56BE-AC76-6B49B5F3101D}"/>
                    </a:ext>
                  </a:extLst>
                </p14:cNvPr>
                <p14:cNvContentPartPr/>
                <p14:nvPr/>
              </p14:nvContentPartPr>
              <p14:xfrm>
                <a:off x="11442580" y="5012802"/>
                <a:ext cx="435600" cy="1531800"/>
              </p14:xfrm>
            </p:contentPart>
          </mc:Choice>
          <mc:Fallback>
            <p:pic>
              <p:nvPicPr>
                <p:cNvPr id="10" name="Käsinkirjoitus 9">
                  <a:extLst>
                    <a:ext uri="{FF2B5EF4-FFF2-40B4-BE49-F238E27FC236}">
                      <a16:creationId xmlns:a16="http://schemas.microsoft.com/office/drawing/2014/main" id="{4D18FA9C-B568-56BE-AC76-6B49B5F3101D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1433580" y="5004162"/>
                  <a:ext cx="453240" cy="154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11" name="Käsinkirjoitus 10">
                  <a:extLst>
                    <a:ext uri="{FF2B5EF4-FFF2-40B4-BE49-F238E27FC236}">
                      <a16:creationId xmlns:a16="http://schemas.microsoft.com/office/drawing/2014/main" id="{0E00D9E7-6291-84FF-EFBB-B05ED861FD70}"/>
                    </a:ext>
                  </a:extLst>
                </p14:cNvPr>
                <p14:cNvContentPartPr/>
                <p14:nvPr/>
              </p14:nvContentPartPr>
              <p14:xfrm>
                <a:off x="11587300" y="5185962"/>
                <a:ext cx="265680" cy="293040"/>
              </p14:xfrm>
            </p:contentPart>
          </mc:Choice>
          <mc:Fallback>
            <p:pic>
              <p:nvPicPr>
                <p:cNvPr id="11" name="Käsinkirjoitus 10">
                  <a:extLst>
                    <a:ext uri="{FF2B5EF4-FFF2-40B4-BE49-F238E27FC236}">
                      <a16:creationId xmlns:a16="http://schemas.microsoft.com/office/drawing/2014/main" id="{0E00D9E7-6291-84FF-EFBB-B05ED861FD70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1578660" y="5177322"/>
                  <a:ext cx="283320" cy="31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12" name="Käsinkirjoitus 11">
                  <a:extLst>
                    <a:ext uri="{FF2B5EF4-FFF2-40B4-BE49-F238E27FC236}">
                      <a16:creationId xmlns:a16="http://schemas.microsoft.com/office/drawing/2014/main" id="{9EAEA079-D319-B584-8AC7-C547A018E6A0}"/>
                    </a:ext>
                  </a:extLst>
                </p14:cNvPr>
                <p14:cNvContentPartPr/>
                <p14:nvPr/>
              </p14:nvContentPartPr>
              <p14:xfrm>
                <a:off x="11671180" y="5619762"/>
                <a:ext cx="208800" cy="181440"/>
              </p14:xfrm>
            </p:contentPart>
          </mc:Choice>
          <mc:Fallback>
            <p:pic>
              <p:nvPicPr>
                <p:cNvPr id="12" name="Käsinkirjoitus 11">
                  <a:extLst>
                    <a:ext uri="{FF2B5EF4-FFF2-40B4-BE49-F238E27FC236}">
                      <a16:creationId xmlns:a16="http://schemas.microsoft.com/office/drawing/2014/main" id="{9EAEA079-D319-B584-8AC7-C547A018E6A0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1662180" y="5611122"/>
                  <a:ext cx="226440" cy="19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13" name="Käsinkirjoitus 12">
                  <a:extLst>
                    <a:ext uri="{FF2B5EF4-FFF2-40B4-BE49-F238E27FC236}">
                      <a16:creationId xmlns:a16="http://schemas.microsoft.com/office/drawing/2014/main" id="{CF5B3C9C-C76B-5638-848E-5A977807F2DA}"/>
                    </a:ext>
                  </a:extLst>
                </p14:cNvPr>
                <p14:cNvContentPartPr/>
                <p14:nvPr/>
              </p14:nvContentPartPr>
              <p14:xfrm>
                <a:off x="11732740" y="5968962"/>
                <a:ext cx="10800" cy="276840"/>
              </p14:xfrm>
            </p:contentPart>
          </mc:Choice>
          <mc:Fallback>
            <p:pic>
              <p:nvPicPr>
                <p:cNvPr id="13" name="Käsinkirjoitus 12">
                  <a:extLst>
                    <a:ext uri="{FF2B5EF4-FFF2-40B4-BE49-F238E27FC236}">
                      <a16:creationId xmlns:a16="http://schemas.microsoft.com/office/drawing/2014/main" id="{CF5B3C9C-C76B-5638-848E-5A977807F2DA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1724100" y="5960322"/>
                  <a:ext cx="28440" cy="2944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317619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Laajakuva</PresentationFormat>
  <Paragraphs>4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Office-teema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Juhani Kirves</dc:creator>
  <cp:lastModifiedBy>Juhani Kirves</cp:lastModifiedBy>
  <cp:revision>1</cp:revision>
  <dcterms:created xsi:type="dcterms:W3CDTF">2025-09-09T17:36:31Z</dcterms:created>
  <dcterms:modified xsi:type="dcterms:W3CDTF">2025-09-09T17:36:44Z</dcterms:modified>
</cp:coreProperties>
</file>