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iiYO1O8qCMxdRjZ1XV0nbNStiY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624568-E38D-4757-BC86-1FD66DD18195}" v="1" dt="2022-09-06T12:09:55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650"/>
  </p:normalViewPr>
  <p:slideViewPr>
    <p:cSldViewPr snapToGrid="0" snapToObjects="1">
      <p:cViewPr varScale="1">
        <p:scale>
          <a:sx n="78" d="100"/>
          <a:sy n="78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äkinen Alisa" userId="ff94d537-2d8f-4c75-aced-7aecb2743312" providerId="ADAL" clId="{5A624568-E38D-4757-BC86-1FD66DD18195}"/>
    <pc:docChg chg="modSld">
      <pc:chgData name="Mäkinen Alisa" userId="ff94d537-2d8f-4c75-aced-7aecb2743312" providerId="ADAL" clId="{5A624568-E38D-4757-BC86-1FD66DD18195}" dt="2022-09-06T12:10:30.509" v="4" actId="255"/>
      <pc:docMkLst>
        <pc:docMk/>
      </pc:docMkLst>
      <pc:sldChg chg="addSp modSp mod">
        <pc:chgData name="Mäkinen Alisa" userId="ff94d537-2d8f-4c75-aced-7aecb2743312" providerId="ADAL" clId="{5A624568-E38D-4757-BC86-1FD66DD18195}" dt="2022-09-06T12:10:30.509" v="4" actId="255"/>
        <pc:sldMkLst>
          <pc:docMk/>
          <pc:sldMk cId="0" sldId="259"/>
        </pc:sldMkLst>
        <pc:spChg chg="add mod">
          <ac:chgData name="Mäkinen Alisa" userId="ff94d537-2d8f-4c75-aced-7aecb2743312" providerId="ADAL" clId="{5A624568-E38D-4757-BC86-1FD66DD18195}" dt="2022-09-06T12:10:30.509" v="4" actId="255"/>
          <ac:spMkLst>
            <pc:docMk/>
            <pc:sldMk cId="0" sldId="259"/>
            <ac:spMk id="10" creationId="{5CE63087-04F6-4755-9EDF-81016819427B}"/>
          </ac:spMkLst>
        </pc:spChg>
      </pc:sldChg>
    </pc:docChg>
  </pc:docChgLst>
  <pc:docChgLst>
    <pc:chgData name="Seitaniemi Siiri" userId="b613e59b-4dc0-4e7d-a5d7-ab492795c13c" providerId="ADAL" clId="{0D0C2C84-F9C0-4130-9BA4-C9636795F6AB}"/>
    <pc:docChg chg="custSel modSld">
      <pc:chgData name="Seitaniemi Siiri" userId="b613e59b-4dc0-4e7d-a5d7-ab492795c13c" providerId="ADAL" clId="{0D0C2C84-F9C0-4130-9BA4-C9636795F6AB}" dt="2022-02-07T12:10:10.001" v="45" actId="113"/>
      <pc:docMkLst>
        <pc:docMk/>
      </pc:docMkLst>
      <pc:sldChg chg="addSp delSp modSp mod">
        <pc:chgData name="Seitaniemi Siiri" userId="b613e59b-4dc0-4e7d-a5d7-ab492795c13c" providerId="ADAL" clId="{0D0C2C84-F9C0-4130-9BA4-C9636795F6AB}" dt="2022-02-07T12:10:10.001" v="45" actId="113"/>
        <pc:sldMkLst>
          <pc:docMk/>
          <pc:sldMk cId="0" sldId="264"/>
        </pc:sldMkLst>
        <pc:spChg chg="mod">
          <ac:chgData name="Seitaniemi Siiri" userId="b613e59b-4dc0-4e7d-a5d7-ab492795c13c" providerId="ADAL" clId="{0D0C2C84-F9C0-4130-9BA4-C9636795F6AB}" dt="2022-02-07T12:10:10.001" v="45" actId="113"/>
          <ac:spMkLst>
            <pc:docMk/>
            <pc:sldMk cId="0" sldId="264"/>
            <ac:spMk id="169" creationId="{00000000-0000-0000-0000-000000000000}"/>
          </ac:spMkLst>
        </pc:spChg>
        <pc:spChg chg="mod">
          <ac:chgData name="Seitaniemi Siiri" userId="b613e59b-4dc0-4e7d-a5d7-ab492795c13c" providerId="ADAL" clId="{0D0C2C84-F9C0-4130-9BA4-C9636795F6AB}" dt="2022-02-07T12:09:54.501" v="44" actId="207"/>
          <ac:spMkLst>
            <pc:docMk/>
            <pc:sldMk cId="0" sldId="264"/>
            <ac:spMk id="170" creationId="{00000000-0000-0000-0000-000000000000}"/>
          </ac:spMkLst>
        </pc:spChg>
        <pc:spChg chg="del">
          <ac:chgData name="Seitaniemi Siiri" userId="b613e59b-4dc0-4e7d-a5d7-ab492795c13c" providerId="ADAL" clId="{0D0C2C84-F9C0-4130-9BA4-C9636795F6AB}" dt="2022-02-07T12:07:39.020" v="1" actId="478"/>
          <ac:spMkLst>
            <pc:docMk/>
            <pc:sldMk cId="0" sldId="264"/>
            <ac:spMk id="172" creationId="{00000000-0000-0000-0000-000000000000}"/>
          </ac:spMkLst>
        </pc:spChg>
        <pc:picChg chg="add mod">
          <ac:chgData name="Seitaniemi Siiri" userId="b613e59b-4dc0-4e7d-a5d7-ab492795c13c" providerId="ADAL" clId="{0D0C2C84-F9C0-4130-9BA4-C9636795F6AB}" dt="2022-02-07T12:08:56.330" v="12" actId="1076"/>
          <ac:picMkLst>
            <pc:docMk/>
            <pc:sldMk cId="0" sldId="264"/>
            <ac:picMk id="4" creationId="{E7E8B987-28BF-4F78-817B-B53E730EE03E}"/>
          </ac:picMkLst>
        </pc:picChg>
        <pc:picChg chg="del">
          <ac:chgData name="Seitaniemi Siiri" userId="b613e59b-4dc0-4e7d-a5d7-ab492795c13c" providerId="ADAL" clId="{0D0C2C84-F9C0-4130-9BA4-C9636795F6AB}" dt="2022-02-07T12:07:35.037" v="0" actId="478"/>
          <ac:picMkLst>
            <pc:docMk/>
            <pc:sldMk cId="0" sldId="264"/>
            <ac:picMk id="17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2a0ff99a7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b2a0ff99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6b096ec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6b096ecde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e6b096ecde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8962130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d89621307e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gd89621307e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2a0ff99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b2a0ff99a7_0_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gb2a0ff99a7_0_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1764148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b1764148fc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gb1764148fc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6b096ecd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e6b096ecde_0_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e6b096ecde_0_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6b096ecd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e6b096ecde_0_1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e6b096ecde_0_1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6b096ecd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6b096ecde_0_2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e6b096ecde_0_2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e6b096ecd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e6b096ecde_0_3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e6b096ecde_0_3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6b096ecd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6b096ecde_0_4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e6b096ecde_0_4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6b096ecd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e6b096ecde_0_5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e6b096ecde_0_5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  <a:defRPr sz="9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Arial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Arial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" name="Google Shape;31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5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6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2a0ff99a7_0_0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Paikan prepositiot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Google Shape;86;gb2a0ff99a7_0_0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Module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Grammar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Google Shape;87;gb2a0ff99a7_0_0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Insights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6b096ecde_0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1" name="Google Shape;181;ge6b096ecde_0_0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1.	Onko sinulla kiire töissä?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busy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2.	Junassa oli juhlatunnelma.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party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3.	Luitko viestit puhelimestasi?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messages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4.	Oletko koskaan asunut maalla?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lived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countryside?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" name="Google Shape;182;ge6b096ecde_0_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552153F-E502-3C4E-891E-B1F966A1C36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89621307e_0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Google Shape;189;gd89621307e_0_0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5.	Autossa oli neljä matkustajaa.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passengers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6.	Keskellä huonetta oli iso pöytä.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middle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room.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7.	Rannikolla oli paljon kalastusveneitä.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fishing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8.	Voitko hakea minut asemalta?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pick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station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0" name="Google Shape;190;gd89621307e_0_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46CB59-3F0C-1944-8920-129947014D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2a0ff99a7_0_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At, on, in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Google Shape;94;gb2a0ff99a7_0_6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048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Tavallisia paikan prepositioita ovat 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Prepositioita on parasta opetella vähitellen samalla kun 	opiskelee sanastoakin.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Tässäkin asiassa harjoitus auttaa.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95;gb2a0ff99a7_0_6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23E1307-F135-6A42-A8AD-34CFBB0EFA5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1764148fc_0_0"/>
          <p:cNvSpPr txBox="1">
            <a:spLocks noGrp="1"/>
          </p:cNvSpPr>
          <p:nvPr>
            <p:ph type="title"/>
          </p:nvPr>
        </p:nvSpPr>
        <p:spPr>
          <a:xfrm>
            <a:off x="1677600" y="730800"/>
            <a:ext cx="21031200" cy="2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Google Shape;102;gb1764148fc_0_0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900" cy="6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lives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at 10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Downing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Street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suspect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detained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at 123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Warrick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Avenue.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0" indent="-5715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Tarkkaa osoitetta.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Google Shape;103;gb1764148fc_0_0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900" cy="6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met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at a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concert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ten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gather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together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at breakfast,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lunch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Wasn't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something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theatre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friend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loves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spending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cinema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restaurants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met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station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again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airport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Toimintaa, jossa on yleensä useita ihmisiä koolla.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Google Shape;104;gb1764148fc_0_0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5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Mitä paikkaa nämä ilmaisevat?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Google Shape;105;gb1764148fc_0_0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2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Mitä nämä ilmaisevat?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Google Shape;106;gb1764148fc_0_0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628F0AA-9C93-0C48-905A-5F1C4FFCD08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e6b096ecde_0_7"/>
          <p:cNvSpPr txBox="1">
            <a:spLocks noGrp="1"/>
          </p:cNvSpPr>
          <p:nvPr>
            <p:ph type="title"/>
          </p:nvPr>
        </p:nvSpPr>
        <p:spPr>
          <a:xfrm>
            <a:off x="1677600" y="730800"/>
            <a:ext cx="21031200" cy="1677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At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Google Shape;113;ge6b096ecde_0_7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900" cy="74974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don't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fi-FI" sz="6000" b="1" dirty="0">
                <a:latin typeface="Calibri" panose="020F0502020204030204" pitchFamily="34" charset="0"/>
                <a:cs typeface="Calibri" panose="020F0502020204030204" pitchFamily="34" charset="0"/>
              </a:rPr>
              <a:t> at my </a:t>
            </a:r>
            <a:r>
              <a:rPr lang="fi-FI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rather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6000" b="1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fi-FI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6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kitchen</a:t>
            </a:r>
            <a:r>
              <a:rPr lang="fi-FI" sz="6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fi-FI" sz="6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cat </a:t>
            </a: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loves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6000" b="1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fi-FI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6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world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 a party </a:t>
            </a:r>
            <a:r>
              <a:rPr lang="fi-FI" sz="6000" b="1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fi-FI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Mike's</a:t>
            </a:r>
            <a:r>
              <a:rPr lang="fi-FI" sz="6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64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fi-FI" sz="6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Luona tai äärellä.</a:t>
            </a:r>
            <a:endParaRPr sz="6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Google Shape;114;ge6b096ecde_0_7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900" cy="658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e6b096ecde_0_7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500" cy="99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Mitä paikkaa nämä ilmaisevat?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ge6b096ecde_0_7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200" cy="99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e6b096ecde_0_7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pic>
        <p:nvPicPr>
          <p:cNvPr id="118" name="Google Shape;118;ge6b096ecde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7887" y="3221625"/>
            <a:ext cx="11702812" cy="780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CE0596F-DCB4-CA4F-AA3E-E3AA879049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  <p:sp>
        <p:nvSpPr>
          <p:cNvPr id="10" name="Google Shape;170;ge6b096ecde_0_58">
            <a:extLst>
              <a:ext uri="{FF2B5EF4-FFF2-40B4-BE49-F238E27FC236}">
                <a16:creationId xmlns:a16="http://schemas.microsoft.com/office/drawing/2014/main" id="{5CE63087-04F6-4755-9EDF-81016819427B}"/>
              </a:ext>
            </a:extLst>
          </p:cNvPr>
          <p:cNvSpPr txBox="1">
            <a:spLocks/>
          </p:cNvSpPr>
          <p:nvPr/>
        </p:nvSpPr>
        <p:spPr>
          <a:xfrm>
            <a:off x="21316352" y="10911708"/>
            <a:ext cx="2294559" cy="40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fi-FI" sz="1400" b="0" i="0" dirty="0">
                <a:solidFill>
                  <a:srgbClr val="242424"/>
                </a:solidFill>
                <a:effectLst/>
                <a:latin typeface="+mn-lt"/>
              </a:rPr>
              <a:t>iStock.com/</a:t>
            </a:r>
            <a:r>
              <a:rPr lang="fi-FI" sz="1400" b="0" i="0" dirty="0" err="1">
                <a:solidFill>
                  <a:srgbClr val="242424"/>
                </a:solidFill>
                <a:effectLst/>
                <a:latin typeface="+mn-lt"/>
              </a:rPr>
              <a:t>damedeeso</a:t>
            </a:r>
            <a:endParaRPr lang="fi-FI"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e6b096ecde_0_18"/>
          <p:cNvSpPr txBox="1">
            <a:spLocks noGrp="1"/>
          </p:cNvSpPr>
          <p:nvPr>
            <p:ph type="title"/>
          </p:nvPr>
        </p:nvSpPr>
        <p:spPr>
          <a:xfrm>
            <a:off x="1677600" y="730800"/>
            <a:ext cx="21031200" cy="264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Google Shape;125;ge6b096ecde_0_18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900" cy="658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lots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birds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roof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You'll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page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215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spend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beach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Isn't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apartment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seventh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floor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0" indent="-5715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fi-FI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Pintaa.</a:t>
            </a:r>
            <a:endParaRPr sz="4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Google Shape;126;ge6b096ecde_0_18"/>
          <p:cNvSpPr txBox="1">
            <a:spLocks noGrp="1"/>
          </p:cNvSpPr>
          <p:nvPr>
            <p:ph type="body" idx="2"/>
          </p:nvPr>
        </p:nvSpPr>
        <p:spPr>
          <a:xfrm>
            <a:off x="12595591" y="4463287"/>
            <a:ext cx="10959900" cy="77922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Don't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coast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No,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it's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Rhine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a city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border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of France and Germany?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You'll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line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25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fi-FI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Aluetta, joka mielletään viivana (rannikko, joki, raja, rivi).</a:t>
            </a:r>
            <a:endParaRPr sz="4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Google Shape;127;ge6b096ecde_0_18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500" cy="99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Mitä paikkaa nämä ilmaisevat?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Google Shape;128;ge6b096ecde_0_18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200" cy="99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Mitä paikkaa nämä ilmaisevat?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" name="Google Shape;129;ge6b096ecde_0_18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45E0804-8CE0-E147-814B-6DA4BFD5AA5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6b096ecde_0_28"/>
          <p:cNvSpPr txBox="1">
            <a:spLocks noGrp="1"/>
          </p:cNvSpPr>
          <p:nvPr>
            <p:ph type="title"/>
          </p:nvPr>
        </p:nvSpPr>
        <p:spPr>
          <a:xfrm>
            <a:off x="1677600" y="730800"/>
            <a:ext cx="21031200" cy="264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6" name="Google Shape;136;ge6b096ecde_0_28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900" cy="658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lots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fewer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tram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wasn't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able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sleep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0" indent="-5715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Julkista liikennevälinettä.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Google Shape;137;ge6b096ecde_0_28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900" cy="658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Don't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walk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shoes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monkey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Tim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slid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ring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Jim's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finger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0" indent="-5715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Vaatteita ja ruumiinosia.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Google Shape;138;ge6b096ecde_0_28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500" cy="99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Mitä paikkaa nämä ilmaisevat?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Google Shape;139;ge6b096ecde_0_28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200" cy="99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Mitä nämä ilmaisevat?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0" name="Google Shape;140;ge6b096ecde_0_28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8DF59AE-D463-0B46-A917-F4A83D7E367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6b096ecde_0_38"/>
          <p:cNvSpPr txBox="1">
            <a:spLocks noGrp="1"/>
          </p:cNvSpPr>
          <p:nvPr>
            <p:ph type="title"/>
          </p:nvPr>
        </p:nvSpPr>
        <p:spPr>
          <a:xfrm>
            <a:off x="1677600" y="730800"/>
            <a:ext cx="21031200" cy="264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Google Shape;147;ge6b096ecde_0_38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900" cy="658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spend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net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saw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it for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 Instagram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niece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watches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films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her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tablet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Mediaa. Vrt. 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Google Shape;148;ge6b096ecde_0_38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900" cy="658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You'll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department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store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It's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side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0" indent="-5715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Oikealla tai vasemmalla.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Google Shape;149;ge6b096ecde_0_38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500" cy="99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Mitä nämä ilmaisevat?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Google Shape;150;ge6b096ecde_0_38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200" cy="99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Mitä nämä ilmaisevat?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Google Shape;151;ge6b096ecde_0_38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E346D2E-71AF-7C4F-88FF-6A41C527CD5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6b096ecde_0_48"/>
          <p:cNvSpPr txBox="1">
            <a:spLocks noGrp="1"/>
          </p:cNvSpPr>
          <p:nvPr>
            <p:ph type="title"/>
          </p:nvPr>
        </p:nvSpPr>
        <p:spPr>
          <a:xfrm>
            <a:off x="1677600" y="730800"/>
            <a:ext cx="21031200" cy="264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" name="Google Shape;158;ge6b096ecde_0_48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900" cy="658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don't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to live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countryside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There's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fair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village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sister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bakes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cookies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world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human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0" indent="-5715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fi-FI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Isoa aluetta.</a:t>
            </a:r>
            <a:endParaRPr sz="4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9" name="Google Shape;159;ge6b096ecde_0_48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900" cy="658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playing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yard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apple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trees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garden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Dogs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allowed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  <a:r>
              <a:rPr lang="fi-FI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fi-FI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Rajattua aluetta, jota saattaa mm. rajata aita tai oja.</a:t>
            </a:r>
            <a:endParaRPr sz="4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ge6b096ecde_0_48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500" cy="99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Mitä paikkaa nämä ilmaisevat?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1" name="Google Shape;161;ge6b096ecde_0_48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200" cy="99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Mitä paikkaa nämä ilmaisevat?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Google Shape;162;ge6b096ecde_0_48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6F73744-6F16-2D42-A281-DF38B5C0791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6b096ecde_0_58"/>
          <p:cNvSpPr txBox="1">
            <a:spLocks noGrp="1"/>
          </p:cNvSpPr>
          <p:nvPr>
            <p:ph type="title"/>
          </p:nvPr>
        </p:nvSpPr>
        <p:spPr>
          <a:xfrm>
            <a:off x="1677600" y="730800"/>
            <a:ext cx="21031200" cy="264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" name="Google Shape;169;ge6b096ecde_0_58"/>
          <p:cNvSpPr txBox="1">
            <a:spLocks noGrp="1"/>
          </p:cNvSpPr>
          <p:nvPr>
            <p:ph type="body" idx="1"/>
          </p:nvPr>
        </p:nvSpPr>
        <p:spPr>
          <a:xfrm>
            <a:off x="772971" y="4437887"/>
            <a:ext cx="10959900" cy="78176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inmates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i-FI" sz="5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fi-FI" sz="5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prison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5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colours</a:t>
            </a:r>
            <a:r>
              <a:rPr lang="fi-FI" sz="5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5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sz="5800" b="1" dirty="0">
                <a:latin typeface="Calibri" panose="020F0502020204030204" pitchFamily="34" charset="0"/>
                <a:cs typeface="Calibri" panose="020F0502020204030204" pitchFamily="34" charset="0"/>
              </a:rPr>
              <a:t> room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sing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i-FI" sz="5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car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5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It's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i-FI" sz="5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Turn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800" dirty="0" err="1">
                <a:latin typeface="Calibri" panose="020F0502020204030204" pitchFamily="34" charset="0"/>
                <a:cs typeface="Calibri" panose="020F0502020204030204" pitchFamily="34" charset="0"/>
              </a:rPr>
              <a:t>heating</a:t>
            </a:r>
            <a:r>
              <a:rPr lang="fi-FI" sz="5800" dirty="0">
                <a:latin typeface="Calibri" panose="020F0502020204030204" pitchFamily="34" charset="0"/>
                <a:cs typeface="Calibri" panose="020F0502020204030204" pitchFamily="34" charset="0"/>
              </a:rPr>
              <a:t> on.</a:t>
            </a:r>
            <a:endParaRPr sz="5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5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0" indent="-5715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Font typeface="Arial" panose="020B0604020202020204" pitchFamily="34" charset="0"/>
              <a:buChar char="•"/>
            </a:pPr>
            <a:r>
              <a:rPr lang="fi-FI" sz="5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Rakennusta tai muuta suljettua tilaa.</a:t>
            </a:r>
            <a:endParaRPr sz="5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Google Shape;170;ge6b096ecde_0_58"/>
          <p:cNvSpPr txBox="1">
            <a:spLocks noGrp="1"/>
          </p:cNvSpPr>
          <p:nvPr>
            <p:ph type="body" idx="2"/>
          </p:nvPr>
        </p:nvSpPr>
        <p:spPr>
          <a:xfrm>
            <a:off x="21374100" y="11442700"/>
            <a:ext cx="2294559" cy="4063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iStock.com / </a:t>
            </a:r>
            <a:r>
              <a:rPr lang="fi-FI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stock_colors</a:t>
            </a:r>
            <a:endParaRPr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1" name="Google Shape;171;ge6b096ecde_0_58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500" cy="99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Mitä paikkaa nämä ilmaisevat?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3" name="Google Shape;173;ge6b096ecde_0_58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39A08E8-3E40-0E43-B689-A889C7C061B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  <p:pic>
        <p:nvPicPr>
          <p:cNvPr id="4" name="Kuva 3" descr="Kuva, joka sisältää kohteen auto, ulko, henkilö, kuljetus&#10;&#10;Kuvaus luotu automaattisesti">
            <a:extLst>
              <a:ext uri="{FF2B5EF4-FFF2-40B4-BE49-F238E27FC236}">
                <a16:creationId xmlns:a16="http://schemas.microsoft.com/office/drawing/2014/main" id="{E7E8B987-28BF-4F78-817B-B53E730EE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5309" y="4151100"/>
            <a:ext cx="11183350" cy="7463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2846E567175C44E9B308FF43FDA30FE" ma:contentTypeVersion="11" ma:contentTypeDescription="Luo uusi asiakirja." ma:contentTypeScope="" ma:versionID="7bbbf15b716562dc6acd3365848ff217">
  <xsd:schema xmlns:xsd="http://www.w3.org/2001/XMLSchema" xmlns:xs="http://www.w3.org/2001/XMLSchema" xmlns:p="http://schemas.microsoft.com/office/2006/metadata/properties" xmlns:ns2="8699c720-f1e3-4ea1-8df0-5d269de6d616" xmlns:ns3="3f577760-0cbf-4b0d-965b-16b5b53896a1" targetNamespace="http://schemas.microsoft.com/office/2006/metadata/properties" ma:root="true" ma:fieldsID="83bd472d8dbda01abe8220a174226cb2" ns2:_="" ns3:_="">
    <xsd:import namespace="8699c720-f1e3-4ea1-8df0-5d269de6d616"/>
    <xsd:import namespace="3f577760-0cbf-4b0d-965b-16b5b53896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9c720-f1e3-4ea1-8df0-5d269de6d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77760-0cbf-4b0d-965b-16b5b53896a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D54A1D-DD4D-40CB-BE63-F75DACAA0E4D}">
  <ds:schemaRefs>
    <ds:schemaRef ds:uri="http://schemas.microsoft.com/office/2006/documentManagement/types"/>
    <ds:schemaRef ds:uri="http://purl.org/dc/elements/1.1/"/>
    <ds:schemaRef ds:uri="3f577760-0cbf-4b0d-965b-16b5b53896a1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699c720-f1e3-4ea1-8df0-5d269de6d616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0FA3DDA-BEE0-444D-A4E5-95221CB914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353C3C-28E7-4CDE-9107-9315F09338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99c720-f1e3-4ea1-8df0-5d269de6d616"/>
    <ds:schemaRef ds:uri="3f577760-0cbf-4b0d-965b-16b5b53896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784</Words>
  <Application>Microsoft Office PowerPoint</Application>
  <PresentationFormat>Mukautettu</PresentationFormat>
  <Paragraphs>140</Paragraphs>
  <Slides>11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Office-teema</vt:lpstr>
      <vt:lpstr>Paikan prepositiot</vt:lpstr>
      <vt:lpstr>At, on, in</vt:lpstr>
      <vt:lpstr>At</vt:lpstr>
      <vt:lpstr>At</vt:lpstr>
      <vt:lpstr>On</vt:lpstr>
      <vt:lpstr>On</vt:lpstr>
      <vt:lpstr>On</vt:lpstr>
      <vt:lpstr>In</vt:lpstr>
      <vt:lpstr>In</vt:lpstr>
      <vt:lpstr>Practise.</vt:lpstr>
      <vt:lpstr>Practise.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Paikan prepositiot</dc:title>
  <dc:creator>Väänänen Anna</dc:creator>
  <cp:lastModifiedBy>Mäkinen Alisa</cp:lastModifiedBy>
  <cp:revision>3</cp:revision>
  <dcterms:created xsi:type="dcterms:W3CDTF">2020-05-05T09:10:38Z</dcterms:created>
  <dcterms:modified xsi:type="dcterms:W3CDTF">2022-09-06T12:10:33Z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0x01010072846E567175C44E9B308FF43FDA30FE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