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8" d="100"/>
          <a:sy n="58" d="100"/>
        </p:scale>
        <p:origin x="6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smtClean="0"/>
              <a:t>Muokkaa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smtClean="0"/>
              <a:t>Muokkaa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smtClean="0"/>
              <a:t>Muokkaa perustyyl. napsautt.</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smtClean="0"/>
              <a:t>Muokkaa perustyyl. napsautt.</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smtClean="0"/>
              <a:t>Muokkaa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smtClean="0"/>
              <a:t>Muokkaa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smtClean="0"/>
              <a:t>Muokkaa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Uskonnot mediassa</a:t>
            </a:r>
            <a:endParaRPr lang="fi-FI" dirty="0"/>
          </a:p>
        </p:txBody>
      </p:sp>
      <p:sp>
        <p:nvSpPr>
          <p:cNvPr id="3" name="Alaotsikko 2"/>
          <p:cNvSpPr>
            <a:spLocks noGrp="1"/>
          </p:cNvSpPr>
          <p:nvPr>
            <p:ph type="subTitle" idx="1"/>
          </p:nvPr>
        </p:nvSpPr>
        <p:spPr/>
        <p:txBody>
          <a:bodyPr/>
          <a:lstStyle/>
          <a:p>
            <a:r>
              <a:rPr lang="fi-FI" dirty="0" smtClean="0"/>
              <a:t>Uskonnon ja median vuorovaikutus</a:t>
            </a:r>
            <a:endParaRPr lang="fi-FI" dirty="0"/>
          </a:p>
        </p:txBody>
      </p:sp>
    </p:spTree>
    <p:extLst>
      <p:ext uri="{BB962C8B-B14F-4D97-AF65-F5344CB8AC3E}">
        <p14:creationId xmlns:p14="http://schemas.microsoft.com/office/powerpoint/2010/main" val="426129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err="1"/>
              <a:t>Mediatisaatio</a:t>
            </a:r>
            <a:r>
              <a:rPr lang="fi-FI" b="1" dirty="0"/>
              <a:t> vaikuttaa yhteiskunnassa ja kulttuurissa</a:t>
            </a:r>
            <a:br>
              <a:rPr lang="fi-FI" b="1" dirty="0"/>
            </a:br>
            <a:endParaRPr lang="fi-FI" dirty="0"/>
          </a:p>
        </p:txBody>
      </p:sp>
      <p:sp>
        <p:nvSpPr>
          <p:cNvPr id="3" name="Sisällön paikkamerkki 2"/>
          <p:cNvSpPr>
            <a:spLocks noGrp="1"/>
          </p:cNvSpPr>
          <p:nvPr>
            <p:ph idx="1"/>
          </p:nvPr>
        </p:nvSpPr>
        <p:spPr/>
        <p:txBody>
          <a:bodyPr/>
          <a:lstStyle/>
          <a:p>
            <a:r>
              <a:rPr lang="fi-FI" dirty="0" smtClean="0"/>
              <a:t>Elämme </a:t>
            </a:r>
            <a:r>
              <a:rPr lang="fi-FI" dirty="0"/>
              <a:t>mediayhteiskunnassa. Se merkitsee sitä, että ihmisten väliset suhteet ja ihmisten kiinnittyminen yksilöinä yhteiskuntaan tapahtuvat suuressa määrin mediassa ja sen välityksellä. </a:t>
            </a:r>
          </a:p>
          <a:p>
            <a:endParaRPr lang="fi-FI" dirty="0"/>
          </a:p>
        </p:txBody>
      </p:sp>
    </p:spTree>
    <p:extLst>
      <p:ext uri="{BB962C8B-B14F-4D97-AF65-F5344CB8AC3E}">
        <p14:creationId xmlns:p14="http://schemas.microsoft.com/office/powerpoint/2010/main" val="313600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Uskonnon </a:t>
            </a:r>
            <a:r>
              <a:rPr lang="fi-FI" b="1" dirty="0" err="1"/>
              <a:t>medioituminen</a:t>
            </a:r>
            <a:r>
              <a:rPr lang="fi-FI" b="1" dirty="0"/>
              <a:t> nykyilmiönä</a:t>
            </a:r>
            <a:br>
              <a:rPr lang="fi-FI" b="1" dirty="0"/>
            </a:br>
            <a:endParaRPr lang="fi-FI" dirty="0"/>
          </a:p>
        </p:txBody>
      </p:sp>
      <p:sp>
        <p:nvSpPr>
          <p:cNvPr id="3" name="Sisällön paikkamerkki 2"/>
          <p:cNvSpPr>
            <a:spLocks noGrp="1"/>
          </p:cNvSpPr>
          <p:nvPr>
            <p:ph idx="1"/>
          </p:nvPr>
        </p:nvSpPr>
        <p:spPr/>
        <p:txBody>
          <a:bodyPr/>
          <a:lstStyle/>
          <a:p>
            <a:r>
              <a:rPr lang="fi-FI" b="1" dirty="0"/>
              <a:t>Uskonnon </a:t>
            </a:r>
            <a:r>
              <a:rPr lang="fi-FI" b="1" dirty="0" err="1"/>
              <a:t>medioituminen</a:t>
            </a:r>
            <a:r>
              <a:rPr lang="fi-FI" dirty="0"/>
              <a:t> tai </a:t>
            </a:r>
            <a:r>
              <a:rPr lang="fi-FI" b="1" dirty="0" err="1"/>
              <a:t>mediatisaatio</a:t>
            </a:r>
            <a:r>
              <a:rPr lang="fi-FI" b="1" dirty="0"/>
              <a:t> </a:t>
            </a:r>
            <a:r>
              <a:rPr lang="fi-FI" dirty="0"/>
              <a:t>näkyy siten, että uskonnot näkyvät entistä enemmän mediassa ja joutuvat elämään median ehdoilla. Toisaalta uskonnot ovat itse laajentaneet viestintäänsä ja toimintaansa internetiin ja sosiaaliseen mediaan.</a:t>
            </a:r>
          </a:p>
        </p:txBody>
      </p:sp>
    </p:spTree>
    <p:extLst>
      <p:ext uri="{BB962C8B-B14F-4D97-AF65-F5344CB8AC3E}">
        <p14:creationId xmlns:p14="http://schemas.microsoft.com/office/powerpoint/2010/main" val="75796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Uskonto mediassa esillä uudella tavalla</a:t>
            </a:r>
            <a:br>
              <a:rPr lang="fi-FI" b="1" dirty="0"/>
            </a:br>
            <a:endParaRPr lang="fi-FI" dirty="0"/>
          </a:p>
        </p:txBody>
      </p:sp>
      <p:sp>
        <p:nvSpPr>
          <p:cNvPr id="3" name="Sisällön paikkamerkki 2"/>
          <p:cNvSpPr>
            <a:spLocks noGrp="1"/>
          </p:cNvSpPr>
          <p:nvPr>
            <p:ph idx="1"/>
          </p:nvPr>
        </p:nvSpPr>
        <p:spPr/>
        <p:txBody>
          <a:bodyPr/>
          <a:lstStyle/>
          <a:p>
            <a:r>
              <a:rPr lang="fi-FI" dirty="0"/>
              <a:t>Uskonto mediassa on näkyvissä kolmella eri tavalla:</a:t>
            </a:r>
          </a:p>
          <a:p>
            <a:r>
              <a:rPr lang="fi-FI" dirty="0"/>
              <a:t>uskonnollinen media</a:t>
            </a:r>
          </a:p>
          <a:p>
            <a:r>
              <a:rPr lang="fi-FI" dirty="0"/>
              <a:t>uskontojournalismi</a:t>
            </a:r>
          </a:p>
          <a:p>
            <a:r>
              <a:rPr lang="fi-FI" dirty="0"/>
              <a:t>banaali uskonto.</a:t>
            </a:r>
          </a:p>
          <a:p>
            <a:endParaRPr lang="fi-FI" dirty="0"/>
          </a:p>
        </p:txBody>
      </p:sp>
    </p:spTree>
    <p:extLst>
      <p:ext uri="{BB962C8B-B14F-4D97-AF65-F5344CB8AC3E}">
        <p14:creationId xmlns:p14="http://schemas.microsoft.com/office/powerpoint/2010/main" val="2704910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t>Uskonto näkyy mediassa yhä enemmän</a:t>
            </a:r>
            <a:br>
              <a:rPr lang="fi-FI" b="1" dirty="0"/>
            </a:br>
            <a:endParaRPr lang="fi-FI" dirty="0"/>
          </a:p>
        </p:txBody>
      </p:sp>
      <p:sp>
        <p:nvSpPr>
          <p:cNvPr id="3" name="Sisällön paikkamerkki 2"/>
          <p:cNvSpPr>
            <a:spLocks noGrp="1"/>
          </p:cNvSpPr>
          <p:nvPr>
            <p:ph idx="1"/>
          </p:nvPr>
        </p:nvSpPr>
        <p:spPr/>
        <p:txBody>
          <a:bodyPr/>
          <a:lstStyle/>
          <a:p>
            <a:r>
              <a:rPr lang="fi-FI" dirty="0"/>
              <a:t>Niin mediatutkimuksessa kuin uskontososiologiassakin on puhuttu viime aikoina uskonnon uudesta näkyvyydestä julkisuudessa. 1960-luvulta alkaen </a:t>
            </a:r>
            <a:r>
              <a:rPr lang="fi-FI" b="1" dirty="0"/>
              <a:t>sekularisaation</a:t>
            </a:r>
            <a:r>
              <a:rPr lang="fi-FI" dirty="0"/>
              <a:t> eli maallistumisen ja uskonnon merkityksen vähenemisen ajateltiin olevan vallitseva kehityssuunta yhteiskunnissa. Sekularisaatiota painottava </a:t>
            </a:r>
            <a:r>
              <a:rPr lang="fi-FI" i="1" dirty="0"/>
              <a:t>paradigma</a:t>
            </a:r>
            <a:r>
              <a:rPr lang="fi-FI" dirty="0"/>
              <a:t> ennusti, että uskonnon rooli heikentyy</a:t>
            </a:r>
            <a:r>
              <a:rPr lang="fi-FI" i="1" dirty="0"/>
              <a:t> modernisaation</a:t>
            </a:r>
            <a:r>
              <a:rPr lang="fi-FI" dirty="0"/>
              <a:t> myötä julkisessa elämässä ja että uskonto vetäytyy yksityiselämän ilmiöksi eli </a:t>
            </a:r>
            <a:r>
              <a:rPr lang="fi-FI" b="1" dirty="0"/>
              <a:t>privatisoituu</a:t>
            </a:r>
            <a:r>
              <a:rPr lang="fi-FI" dirty="0"/>
              <a:t>.</a:t>
            </a:r>
          </a:p>
        </p:txBody>
      </p:sp>
    </p:spTree>
    <p:extLst>
      <p:ext uri="{BB962C8B-B14F-4D97-AF65-F5344CB8AC3E}">
        <p14:creationId xmlns:p14="http://schemas.microsoft.com/office/powerpoint/2010/main" val="88543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err="1"/>
              <a:t>Deprivatisoituminen</a:t>
            </a:r>
            <a:r>
              <a:rPr lang="fi-FI" b="1" dirty="0"/>
              <a:t> tuonut uskonnon julkisuuteen</a:t>
            </a:r>
            <a:br>
              <a:rPr lang="fi-FI" b="1" dirty="0"/>
            </a:br>
            <a:endParaRPr lang="fi-FI" dirty="0"/>
          </a:p>
        </p:txBody>
      </p:sp>
      <p:sp>
        <p:nvSpPr>
          <p:cNvPr id="3" name="Sisällön paikkamerkki 2"/>
          <p:cNvSpPr>
            <a:spLocks noGrp="1"/>
          </p:cNvSpPr>
          <p:nvPr>
            <p:ph idx="1"/>
          </p:nvPr>
        </p:nvSpPr>
        <p:spPr/>
        <p:txBody>
          <a:bodyPr/>
          <a:lstStyle/>
          <a:p>
            <a:r>
              <a:rPr lang="fi-FI" dirty="0"/>
              <a:t>Yksi maallistumishypoteesin haastaja on tutkija José Casanova. Hänen mukaansa modernissa yhteiskunnassa voidaan tehdä erottelu julkisen ja yksityisen uskonnon välillä. Casanovan keskeinen väite on, että yhteiskunnan modernisoituessa uskonto ei välttämättä vetäydy yksityiseen elämänpiiriin. Sen sijaan nykyajassa voidaan havaita uskonnon maailmanlaajuinen julkiseksi tuleminen eli</a:t>
            </a:r>
            <a:r>
              <a:rPr lang="fi-FI" b="1" dirty="0"/>
              <a:t> </a:t>
            </a:r>
            <a:r>
              <a:rPr lang="fi-FI" b="1" dirty="0" err="1"/>
              <a:t>deprivatisoituminen</a:t>
            </a:r>
            <a:r>
              <a:rPr lang="fi-FI"/>
              <a:t>.</a:t>
            </a:r>
          </a:p>
        </p:txBody>
      </p:sp>
    </p:spTree>
    <p:extLst>
      <p:ext uri="{BB962C8B-B14F-4D97-AF65-F5344CB8AC3E}">
        <p14:creationId xmlns:p14="http://schemas.microsoft.com/office/powerpoint/2010/main" val="1204402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TotalTime>
  <Words>124</Words>
  <Application>Microsoft Office PowerPoint</Application>
  <PresentationFormat>Laajakuva</PresentationFormat>
  <Paragraphs>15</Paragraphs>
  <Slides>6</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6</vt:i4>
      </vt:variant>
    </vt:vector>
  </HeadingPairs>
  <TitlesOfParts>
    <vt:vector size="9" baseType="lpstr">
      <vt:lpstr>Arial</vt:lpstr>
      <vt:lpstr>Garamond</vt:lpstr>
      <vt:lpstr>Orgaaninen</vt:lpstr>
      <vt:lpstr>Uskonnot mediassa</vt:lpstr>
      <vt:lpstr>Mediatisaatio vaikuttaa yhteiskunnassa ja kulttuurissa </vt:lpstr>
      <vt:lpstr>Uskonnon medioituminen nykyilmiönä </vt:lpstr>
      <vt:lpstr>Uskonto mediassa esillä uudella tavalla </vt:lpstr>
      <vt:lpstr>Uskonto näkyy mediassa yhä enemmän </vt:lpstr>
      <vt:lpstr>Deprivatisoituminen tuonut uskonnon julkisuuteen </vt:lpstr>
    </vt:vector>
  </TitlesOfParts>
  <Company>Pihtiputaan kunta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Hiironen Miia</dc:creator>
  <cp:lastModifiedBy>Hiironen Miia</cp:lastModifiedBy>
  <cp:revision>5</cp:revision>
  <dcterms:created xsi:type="dcterms:W3CDTF">2023-01-18T11:59:41Z</dcterms:created>
  <dcterms:modified xsi:type="dcterms:W3CDTF">2023-01-18T12:04:54Z</dcterms:modified>
</cp:coreProperties>
</file>