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17F596-81DC-4E92-8C75-E9D4BC8191D9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AC5EDDA-1016-4450-82D9-8C3C56E7E64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Laulajien äänityypit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19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A. Naiset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Sopraano = korkea naisääni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Mezzosopraano = keskikorkea naisääni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Altto = matala naisääni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659037" cy="20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56757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259632" y="573325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Karita Mattila, sopraano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004048" y="5733257"/>
            <a:ext cx="377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Monica Groop, mezzosopraano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75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B. Miehet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Tenori = korkea miesääni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Baritoni = keskikorkea miesääni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Basso = matala miesääni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1944216" cy="24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80509"/>
            <a:ext cx="2232248" cy="1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491880" y="4077072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Jorma Hynninen,</a:t>
            </a:r>
          </a:p>
          <a:p>
            <a:r>
              <a:rPr lang="fi-FI" dirty="0" smtClean="0"/>
              <a:t>baritoni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580112" y="5445224"/>
            <a:ext cx="369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Matti Salminen, basso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298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ta">
  <a:themeElements>
    <a:clrScheme name="Nas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s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</TotalTime>
  <Words>48</Words>
  <Application>Microsoft Office PowerPoint</Application>
  <PresentationFormat>Näytössä katseltava diaesitys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Nasta</vt:lpstr>
      <vt:lpstr>Laulajien äänityypit</vt:lpstr>
      <vt:lpstr>A. Naiset</vt:lpstr>
      <vt:lpstr>B. Miehet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Laulajien äänityypit</dc:title>
  <dc:creator>Kivelä</dc:creator>
  <cp:lastModifiedBy>Kivelä</cp:lastModifiedBy>
  <cp:revision>2</cp:revision>
  <dcterms:created xsi:type="dcterms:W3CDTF">2016-09-22T04:26:09Z</dcterms:created>
  <dcterms:modified xsi:type="dcterms:W3CDTF">2016-09-22T04:42:15Z</dcterms:modified>
</cp:coreProperties>
</file>