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46" d="100"/>
          <a:sy n="46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93C91-1140-4105-AEC1-F04893476E1A}" type="datetimeFigureOut">
              <a:rPr lang="fi-FI" smtClean="0"/>
              <a:t>5.4.2016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3B33A-317A-4FA7-B95A-14CC649D00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79435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93C91-1140-4105-AEC1-F04893476E1A}" type="datetimeFigureOut">
              <a:rPr lang="fi-FI" smtClean="0"/>
              <a:t>5.4.2016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3B33A-317A-4FA7-B95A-14CC649D00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872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93C91-1140-4105-AEC1-F04893476E1A}" type="datetimeFigureOut">
              <a:rPr lang="fi-FI" smtClean="0"/>
              <a:t>5.4.2016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3B33A-317A-4FA7-B95A-14CC649D00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3460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93C91-1140-4105-AEC1-F04893476E1A}" type="datetimeFigureOut">
              <a:rPr lang="fi-FI" smtClean="0"/>
              <a:t>5.4.2016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3B33A-317A-4FA7-B95A-14CC649D00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0730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93C91-1140-4105-AEC1-F04893476E1A}" type="datetimeFigureOut">
              <a:rPr lang="fi-FI" smtClean="0"/>
              <a:t>5.4.2016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3B33A-317A-4FA7-B95A-14CC649D00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4251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93C91-1140-4105-AEC1-F04893476E1A}" type="datetimeFigureOut">
              <a:rPr lang="fi-FI" smtClean="0"/>
              <a:t>5.4.2016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3B33A-317A-4FA7-B95A-14CC649D00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2327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93C91-1140-4105-AEC1-F04893476E1A}" type="datetimeFigureOut">
              <a:rPr lang="fi-FI" smtClean="0"/>
              <a:t>5.4.2016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3B33A-317A-4FA7-B95A-14CC649D00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8870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93C91-1140-4105-AEC1-F04893476E1A}" type="datetimeFigureOut">
              <a:rPr lang="fi-FI" smtClean="0"/>
              <a:t>5.4.2016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3B33A-317A-4FA7-B95A-14CC649D00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3368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93C91-1140-4105-AEC1-F04893476E1A}" type="datetimeFigureOut">
              <a:rPr lang="fi-FI" smtClean="0"/>
              <a:t>5.4.2016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3B33A-317A-4FA7-B95A-14CC649D00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96076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93C91-1140-4105-AEC1-F04893476E1A}" type="datetimeFigureOut">
              <a:rPr lang="fi-FI" smtClean="0"/>
              <a:t>5.4.2016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3B33A-317A-4FA7-B95A-14CC649D00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0829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93C91-1140-4105-AEC1-F04893476E1A}" type="datetimeFigureOut">
              <a:rPr lang="fi-FI" smtClean="0"/>
              <a:t>5.4.2016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3B33A-317A-4FA7-B95A-14CC649D00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8177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93C91-1140-4105-AEC1-F04893476E1A}" type="datetimeFigureOut">
              <a:rPr lang="fi-FI" smtClean="0"/>
              <a:t>5.4.2016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03B33A-317A-4FA7-B95A-14CC649D00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2387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Lisää harjoitusta bassoavaimella </a:t>
            </a:r>
            <a:r>
              <a:rPr lang="fi-FI" smtClean="0"/>
              <a:t>eli F-avaimella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Nimeä vielä F-avaimen eli bassoavainharjoituksen nuotit.</a:t>
            </a:r>
          </a:p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110" y="2930236"/>
            <a:ext cx="10857068" cy="2988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74297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</Words>
  <Application>Microsoft Office PowerPoint</Application>
  <PresentationFormat>Laajakuva</PresentationFormat>
  <Paragraphs>2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Lisää harjoitusta bassoavaimella eli F-avaimella</vt:lpstr>
    </vt:vector>
  </TitlesOfParts>
  <Company>Konneveden kunta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Lisää harjoitusta bassoavaimella eli F-avaimella</dc:title>
  <dc:creator>Satu Karonen</dc:creator>
  <cp:lastModifiedBy>Satu Karonen</cp:lastModifiedBy>
  <cp:revision>1</cp:revision>
  <dcterms:created xsi:type="dcterms:W3CDTF">2016-04-05T19:25:43Z</dcterms:created>
  <dcterms:modified xsi:type="dcterms:W3CDTF">2016-04-05T19:26:11Z</dcterms:modified>
</cp:coreProperties>
</file>