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64" d="100"/>
          <a:sy n="64" d="100"/>
        </p:scale>
        <p:origin x="102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2D4AD-93F8-4207-8A2C-7FEEBA7EBCBA}" type="datetimeFigureOut">
              <a:rPr lang="fi-FI" smtClean="0"/>
              <a:t>5.4.2016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46E9-0F08-4AB0-8C22-31B08E6D00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18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2D4AD-93F8-4207-8A2C-7FEEBA7EBCBA}" type="datetimeFigureOut">
              <a:rPr lang="fi-FI" smtClean="0"/>
              <a:t>5.4.2016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46E9-0F08-4AB0-8C22-31B08E6D00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519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2D4AD-93F8-4207-8A2C-7FEEBA7EBCBA}" type="datetimeFigureOut">
              <a:rPr lang="fi-FI" smtClean="0"/>
              <a:t>5.4.2016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46E9-0F08-4AB0-8C22-31B08E6D00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9165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2D4AD-93F8-4207-8A2C-7FEEBA7EBCBA}" type="datetimeFigureOut">
              <a:rPr lang="fi-FI" smtClean="0"/>
              <a:t>5.4.2016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46E9-0F08-4AB0-8C22-31B08E6D00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1197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2D4AD-93F8-4207-8A2C-7FEEBA7EBCBA}" type="datetimeFigureOut">
              <a:rPr lang="fi-FI" smtClean="0"/>
              <a:t>5.4.2016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46E9-0F08-4AB0-8C22-31B08E6D00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5450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2D4AD-93F8-4207-8A2C-7FEEBA7EBCBA}" type="datetimeFigureOut">
              <a:rPr lang="fi-FI" smtClean="0"/>
              <a:t>5.4.2016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46E9-0F08-4AB0-8C22-31B08E6D00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0082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2D4AD-93F8-4207-8A2C-7FEEBA7EBCBA}" type="datetimeFigureOut">
              <a:rPr lang="fi-FI" smtClean="0"/>
              <a:t>5.4.2016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46E9-0F08-4AB0-8C22-31B08E6D00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9514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2D4AD-93F8-4207-8A2C-7FEEBA7EBCBA}" type="datetimeFigureOut">
              <a:rPr lang="fi-FI" smtClean="0"/>
              <a:t>5.4.2016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46E9-0F08-4AB0-8C22-31B08E6D00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5516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2D4AD-93F8-4207-8A2C-7FEEBA7EBCBA}" type="datetimeFigureOut">
              <a:rPr lang="fi-FI" smtClean="0"/>
              <a:t>5.4.2016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46E9-0F08-4AB0-8C22-31B08E6D00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9152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2D4AD-93F8-4207-8A2C-7FEEBA7EBCBA}" type="datetimeFigureOut">
              <a:rPr lang="fi-FI" smtClean="0"/>
              <a:t>5.4.2016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46E9-0F08-4AB0-8C22-31B08E6D00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600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2D4AD-93F8-4207-8A2C-7FEEBA7EBCBA}" type="datetimeFigureOut">
              <a:rPr lang="fi-FI" smtClean="0"/>
              <a:t>5.4.2016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46E9-0F08-4AB0-8C22-31B08E6D00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9847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2D4AD-93F8-4207-8A2C-7FEEBA7EBCBA}" type="datetimeFigureOut">
              <a:rPr lang="fi-FI" smtClean="0"/>
              <a:t>5.4.2016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E46E9-0F08-4AB0-8C22-31B08E6D00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1815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Harjoitus diskanttiavaimella eli G-avaimella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Nimeä seuraavan harjoituksen oktaavialat.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69" y="2410691"/>
            <a:ext cx="11313477" cy="3449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61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Laajakuva</PresentationFormat>
  <Paragraphs>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Harjoitus diskanttiavaimella eli G-avaimella</vt:lpstr>
    </vt:vector>
  </TitlesOfParts>
  <Company>Konneveden kunta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Harjoitus diskanttiavaimella eli G-avaimella</dc:title>
  <dc:creator>Satu Karonen</dc:creator>
  <cp:lastModifiedBy>Satu Karonen</cp:lastModifiedBy>
  <cp:revision>1</cp:revision>
  <dcterms:created xsi:type="dcterms:W3CDTF">2016-04-05T19:26:38Z</dcterms:created>
  <dcterms:modified xsi:type="dcterms:W3CDTF">2016-04-05T19:26:52Z</dcterms:modified>
</cp:coreProperties>
</file>