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EBEEEBB8-84D0-47A2-A482-CFE8EBDFFF76}" type="datetimeFigureOut">
              <a:rPr lang="fi-FI" smtClean="0"/>
              <a:t>4.12.2014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980F9E1C-7B4E-46C4-A29F-D158F072E685}" type="slidenum">
              <a:rPr lang="fi-FI" smtClean="0"/>
              <a:t>‹#›</a:t>
            </a:fld>
            <a:endParaRPr lang="fi-FI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99792" y="548680"/>
            <a:ext cx="3744416" cy="720080"/>
          </a:xfrm>
        </p:spPr>
        <p:txBody>
          <a:bodyPr>
            <a:normAutofit/>
          </a:bodyPr>
          <a:lstStyle/>
          <a:p>
            <a:r>
              <a:rPr lang="fi-FI" b="1" dirty="0" smtClean="0"/>
              <a:t>Kissa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2304256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fi-FI" dirty="0" smtClean="0"/>
              <a:t>Kissa on </a:t>
            </a:r>
            <a:r>
              <a:rPr lang="fi-FI" b="1" dirty="0" smtClean="0"/>
              <a:t>helppohoitoinen</a:t>
            </a:r>
            <a:r>
              <a:rPr lang="fi-FI" dirty="0" smtClean="0"/>
              <a:t> kotieläin.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fi-FI" dirty="0" smtClean="0"/>
              <a:t>Kissaa voi silittää.</a:t>
            </a:r>
          </a:p>
          <a:p>
            <a:pPr marL="457200" indent="-457200" algn="l">
              <a:buFont typeface="+mj-lt"/>
              <a:buAutoNum type="arabicPeriod"/>
            </a:pPr>
            <a:r>
              <a:rPr lang="fi-FI" dirty="0" smtClean="0"/>
              <a:t>Kissa rakastaa silittämisestä.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Kissa </a:t>
            </a:r>
            <a:r>
              <a:rPr lang="fi-FI" b="1" dirty="0" smtClean="0"/>
              <a:t>rotuja</a:t>
            </a:r>
            <a:r>
              <a:rPr lang="fi-FI" dirty="0" smtClean="0"/>
              <a:t> ovat </a:t>
            </a:r>
            <a:r>
              <a:rPr lang="fi-FI" b="1" dirty="0" err="1" smtClean="0"/>
              <a:t>German</a:t>
            </a:r>
            <a:r>
              <a:rPr lang="fi-FI" b="1" dirty="0" smtClean="0"/>
              <a:t> </a:t>
            </a:r>
            <a:r>
              <a:rPr lang="fi-FI" b="1" dirty="0" err="1"/>
              <a:t>R</a:t>
            </a:r>
            <a:r>
              <a:rPr lang="fi-FI" b="1" dirty="0" err="1" smtClean="0"/>
              <a:t>ex</a:t>
            </a:r>
            <a:r>
              <a:rPr lang="fi-FI" b="1" dirty="0" smtClean="0"/>
              <a:t> </a:t>
            </a:r>
            <a:r>
              <a:rPr lang="fi-FI" dirty="0" smtClean="0"/>
              <a:t>ja </a:t>
            </a:r>
            <a:r>
              <a:rPr lang="fi-FI" b="1" dirty="0" smtClean="0"/>
              <a:t>japanin</a:t>
            </a:r>
            <a:r>
              <a:rPr lang="fi-FI" dirty="0" smtClean="0"/>
              <a:t> </a:t>
            </a:r>
            <a:r>
              <a:rPr lang="fi-FI" b="1" dirty="0" err="1" smtClean="0"/>
              <a:t>Bobtail</a:t>
            </a:r>
            <a:endParaRPr lang="fi-FI" b="1" dirty="0"/>
          </a:p>
          <a:p>
            <a:pPr marL="457200" indent="-457200" algn="l">
              <a:buFont typeface="+mj-lt"/>
              <a:buAutoNum type="arabicPeriod"/>
            </a:pPr>
            <a:r>
              <a:rPr lang="fi-FI" dirty="0" smtClean="0"/>
              <a:t> Kun silität sitä se aloittaa tasaisen kehräämisen.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fi-FI" dirty="0" smtClean="0"/>
              <a:t>Kissan pitää käydä myös ulkona.</a:t>
            </a:r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76" y="3933056"/>
            <a:ext cx="4045526" cy="28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97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Kissan tapoja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fi-FI" dirty="0" smtClean="0"/>
              <a:t>Kissan tapoihin kuuluu </a:t>
            </a:r>
            <a:r>
              <a:rPr lang="fi-FI" b="1" dirty="0" smtClean="0"/>
              <a:t>puhtaus</a:t>
            </a:r>
            <a:r>
              <a:rPr lang="fi-FI" dirty="0" smtClean="0"/>
              <a:t>, se nuolee itsensä puhtaaksi. 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Se saalistaa terävillä kynsillä.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Kissa on yöeläin. Kissa nukkuu päivisin paljon.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4644008" y="1628800"/>
            <a:ext cx="4042792" cy="4497363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84784"/>
            <a:ext cx="3125683" cy="470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64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Kissan ravinto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fi-FI" dirty="0" smtClean="0"/>
              <a:t>Kissan ravintoon kuuluu </a:t>
            </a:r>
            <a:r>
              <a:rPr lang="fi-FI" b="1" dirty="0" smtClean="0"/>
              <a:t>liha</a:t>
            </a:r>
            <a:r>
              <a:rPr lang="fi-FI" dirty="0" smtClean="0"/>
              <a:t> ja </a:t>
            </a:r>
            <a:r>
              <a:rPr lang="fi-FI" b="1" dirty="0" smtClean="0"/>
              <a:t>kala</a:t>
            </a:r>
            <a:r>
              <a:rPr lang="fi-FI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Kissalle kelpaa myös kaupasta ostettu liha.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Kuitenkaan kissalle ei saa syöttää </a:t>
            </a:r>
            <a:r>
              <a:rPr lang="fi-FI" dirty="0" smtClean="0"/>
              <a:t>liikaa </a:t>
            </a:r>
            <a:r>
              <a:rPr lang="fi-FI" dirty="0" smtClean="0"/>
              <a:t>lihaa, koska muuten sen hampaat pehmenevät. </a:t>
            </a:r>
          </a:p>
          <a:p>
            <a:pPr>
              <a:buFont typeface="+mj-lt"/>
              <a:buAutoNum type="arabicPeriod"/>
            </a:pPr>
            <a:r>
              <a:rPr lang="fi-FI" smtClean="0"/>
              <a:t>Kissan </a:t>
            </a:r>
            <a:r>
              <a:rPr lang="fi-FI" smtClean="0"/>
              <a:t>vesikupissa </a:t>
            </a:r>
            <a:r>
              <a:rPr lang="fi-FI" dirty="0" smtClean="0"/>
              <a:t>pitää aina olla raikasta vettä.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488" y="2534047"/>
            <a:ext cx="3470275" cy="2602706"/>
          </a:xfrm>
        </p:spPr>
      </p:pic>
    </p:spTree>
    <p:extLst>
      <p:ext uri="{BB962C8B-B14F-4D97-AF65-F5344CB8AC3E}">
        <p14:creationId xmlns:p14="http://schemas.microsoft.com/office/powerpoint/2010/main" val="166105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Kissan lisääntyminen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fi-FI" dirty="0" smtClean="0"/>
              <a:t>Kissa saa 3-5 pentua ja  imettää pentuja.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Pennut ovat  kuuroja  ja sokeita syntyessään.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Muutaman viikon ikäisinä pennut alkavat   telmiä.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parittelu maaliskuussa.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</a:t>
            </a:r>
            <a:r>
              <a:rPr lang="fi-FI" dirty="0"/>
              <a:t>N</a:t>
            </a:r>
            <a:r>
              <a:rPr lang="fi-FI" dirty="0" smtClean="0"/>
              <a:t>aaras voi synnyttää kaksi kertaa vuodessa.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</a:t>
            </a:r>
            <a:r>
              <a:rPr lang="fi-FI" dirty="0"/>
              <a:t>T</a:t>
            </a:r>
            <a:r>
              <a:rPr lang="fi-FI" dirty="0" smtClean="0"/>
              <a:t>iineys kestää kaksi kuukautta.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Kissan pennut luopuvat kodeistaan muutaman viikon ikäisinä.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204864"/>
            <a:ext cx="4170586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4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123080" cy="924475"/>
          </a:xfrm>
        </p:spPr>
        <p:txBody>
          <a:bodyPr/>
          <a:lstStyle/>
          <a:p>
            <a:r>
              <a:rPr lang="fi-FI" b="1" dirty="0" smtClean="0"/>
              <a:t>Kissan tarvikkeet</a:t>
            </a:r>
            <a:endParaRPr lang="fi-FI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1187624" y="1916832"/>
            <a:ext cx="3471277" cy="4051301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i-FI" dirty="0" smtClean="0"/>
              <a:t>Kissa leikkii mielellään naruilla ja lankarullilla.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Kissa leikkii yksikseen mielellään.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Kissalla pitää olla hiekkalaatikko. 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Kissalle pitää olla vesikuppi ja ruokakuppi. </a:t>
            </a:r>
            <a:endParaRPr lang="fi-FI" dirty="0"/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813" y="1809750"/>
            <a:ext cx="3405624" cy="4051300"/>
          </a:xfrm>
        </p:spPr>
      </p:pic>
    </p:spTree>
    <p:extLst>
      <p:ext uri="{BB962C8B-B14F-4D97-AF65-F5344CB8AC3E}">
        <p14:creationId xmlns:p14="http://schemas.microsoft.com/office/powerpoint/2010/main" val="363139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r>
              <a:rPr lang="fi-FI" b="1" dirty="0" smtClean="0"/>
              <a:t>Hoito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9552" y="1700808"/>
            <a:ext cx="4038600" cy="452596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i-FI" dirty="0" smtClean="0"/>
              <a:t>Jos kissa ei saa ruokaa  kissa ei voi hyvin.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Kissa on  lihan syöjä .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 kissa ei tarvitse maitoa. </a:t>
            </a:r>
          </a:p>
          <a:p>
            <a:pPr>
              <a:buFont typeface="+mj-lt"/>
              <a:buAutoNum type="arabicPeriod"/>
            </a:pPr>
            <a:r>
              <a:rPr lang="fi-FI" dirty="0" smtClean="0"/>
              <a:t>Kynnet pitää leikata ettei kissa naarmuta huonekaluja.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81390"/>
            <a:ext cx="2016224" cy="1442376"/>
          </a:xfr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686" y="4437112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3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TC102455610[[fn=Syksy]]</Template>
  <TotalTime>199</TotalTime>
  <Words>212</Words>
  <Application>Microsoft Office PowerPoint</Application>
  <PresentationFormat>Näytössä katseltava diaesitys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Autumn</vt:lpstr>
      <vt:lpstr>Kissa</vt:lpstr>
      <vt:lpstr>Kissan tapoja</vt:lpstr>
      <vt:lpstr>Kissan ravinto</vt:lpstr>
      <vt:lpstr>Kissan lisääntyminen</vt:lpstr>
      <vt:lpstr>Kissan tarvikkeet</vt:lpstr>
      <vt:lpstr>Hoito</vt:lpstr>
    </vt:vector>
  </TitlesOfParts>
  <Company>Oriveden koulut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kissa</dc:title>
  <dc:creator>Oppilas</dc:creator>
  <cp:lastModifiedBy>Oppilas</cp:lastModifiedBy>
  <cp:revision>9</cp:revision>
  <dcterms:created xsi:type="dcterms:W3CDTF">2014-11-21T08:42:16Z</dcterms:created>
  <dcterms:modified xsi:type="dcterms:W3CDTF">2014-12-04T12:18:42Z</dcterms:modified>
</cp:coreProperties>
</file>