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3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3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/>
    <p:restoredTop sz="94404"/>
  </p:normalViewPr>
  <p:slideViewPr>
    <p:cSldViewPr snapToGrid="0">
      <p:cViewPr varScale="1">
        <p:scale>
          <a:sx n="42" d="100"/>
          <a:sy n="42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868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4557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57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478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516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19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Tie </a:t>
            </a:r>
            <a:r>
              <a:rPr lang="en-GB" dirty="0" err="1"/>
              <a:t>toiseen</a:t>
            </a:r>
            <a:r>
              <a:rPr lang="en-GB" dirty="0"/>
              <a:t> </a:t>
            </a:r>
            <a:r>
              <a:rPr lang="en-GB" dirty="0" err="1"/>
              <a:t>maailmansotaan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>
            <a:normAutofit/>
          </a:bodyPr>
          <a:lstStyle/>
          <a:p>
            <a:r>
              <a:rPr lang="en-GB" sz="5400" dirty="0" err="1"/>
              <a:t>Sudeettialueet</a:t>
            </a:r>
            <a:r>
              <a:rPr lang="en-GB" sz="5400" dirty="0"/>
              <a:t> </a:t>
            </a:r>
            <a:r>
              <a:rPr lang="en-GB" sz="5400" dirty="0" err="1"/>
              <a:t>eivät</a:t>
            </a:r>
            <a:r>
              <a:rPr lang="en-GB" sz="5400" dirty="0"/>
              <a:t> </a:t>
            </a:r>
            <a:r>
              <a:rPr lang="en-GB" sz="5400" dirty="0" err="1"/>
              <a:t>olleet</a:t>
            </a:r>
            <a:r>
              <a:rPr lang="en-GB" sz="5400" dirty="0"/>
              <a:t> </a:t>
            </a:r>
            <a:r>
              <a:rPr lang="en-GB" sz="5400" dirty="0" err="1"/>
              <a:t>kuuluneet</a:t>
            </a:r>
            <a:r>
              <a:rPr lang="en-GB" sz="5400" dirty="0"/>
              <a:t> </a:t>
            </a:r>
            <a:r>
              <a:rPr lang="en-GB" sz="5400" dirty="0" err="1"/>
              <a:t>Saksaan</a:t>
            </a:r>
            <a:r>
              <a:rPr lang="en-GB" sz="5400" dirty="0"/>
              <a:t>, </a:t>
            </a:r>
            <a:r>
              <a:rPr lang="en-GB" sz="5400" dirty="0" err="1"/>
              <a:t>vaan</a:t>
            </a:r>
            <a:r>
              <a:rPr lang="en-GB" sz="5400" dirty="0"/>
              <a:t> </a:t>
            </a:r>
            <a:r>
              <a:rPr lang="en-GB" sz="5400" dirty="0" err="1"/>
              <a:t>Itävalta-Unkariin</a:t>
            </a:r>
            <a:r>
              <a:rPr lang="en-GB" sz="5400" dirty="0"/>
              <a:t>. </a:t>
            </a:r>
            <a:r>
              <a:rPr lang="en-GB" sz="5400" dirty="0" err="1"/>
              <a:t>Sudeettialueiden</a:t>
            </a:r>
            <a:r>
              <a:rPr lang="en-GB" sz="5400" dirty="0"/>
              <a:t> </a:t>
            </a:r>
            <a:r>
              <a:rPr lang="en-GB" sz="5400" dirty="0" err="1"/>
              <a:t>saksankielisen</a:t>
            </a:r>
            <a:r>
              <a:rPr lang="en-GB" sz="5400" dirty="0"/>
              <a:t> </a:t>
            </a:r>
            <a:r>
              <a:rPr lang="en-GB" sz="5400" dirty="0" err="1"/>
              <a:t>väestön</a:t>
            </a:r>
            <a:r>
              <a:rPr lang="en-GB" sz="5400" dirty="0"/>
              <a:t> </a:t>
            </a:r>
            <a:r>
              <a:rPr lang="en-GB" sz="5400" dirty="0" err="1"/>
              <a:t>yhdistäminen</a:t>
            </a:r>
            <a:r>
              <a:rPr lang="en-GB" sz="5400" dirty="0"/>
              <a:t> </a:t>
            </a:r>
            <a:r>
              <a:rPr lang="en-GB" sz="5400" dirty="0" err="1"/>
              <a:t>Saksaan</a:t>
            </a:r>
            <a:r>
              <a:rPr lang="en-GB" sz="5400" dirty="0"/>
              <a:t> </a:t>
            </a:r>
            <a:r>
              <a:rPr lang="en-GB" sz="5400" dirty="0" err="1"/>
              <a:t>liittyi</a:t>
            </a:r>
            <a:r>
              <a:rPr lang="en-GB" sz="5400" dirty="0"/>
              <a:t> </a:t>
            </a:r>
            <a:r>
              <a:rPr lang="en-GB" sz="5400" dirty="0" err="1"/>
              <a:t>nationalistisiin</a:t>
            </a:r>
            <a:r>
              <a:rPr lang="en-GB" sz="5400" dirty="0"/>
              <a:t> </a:t>
            </a:r>
            <a:r>
              <a:rPr lang="en-GB" sz="5400" dirty="0" err="1"/>
              <a:t>pyrkimyksiin</a:t>
            </a:r>
            <a:r>
              <a:rPr lang="en-GB" sz="5400" dirty="0"/>
              <a:t> </a:t>
            </a:r>
            <a:r>
              <a:rPr lang="en-GB" sz="5400" dirty="0" err="1"/>
              <a:t>yhdistää</a:t>
            </a:r>
            <a:r>
              <a:rPr lang="en-GB" sz="5400" dirty="0"/>
              <a:t> </a:t>
            </a:r>
            <a:r>
              <a:rPr lang="en-GB" sz="5400" dirty="0" err="1"/>
              <a:t>kaikki</a:t>
            </a:r>
            <a:r>
              <a:rPr lang="en-GB" sz="5400" dirty="0"/>
              <a:t> </a:t>
            </a:r>
            <a:r>
              <a:rPr lang="en-GB" sz="5400" dirty="0" err="1"/>
              <a:t>saksalaiset</a:t>
            </a:r>
            <a:r>
              <a:rPr lang="en-GB" sz="5400" dirty="0"/>
              <a:t> </a:t>
            </a:r>
            <a:r>
              <a:rPr lang="en-GB" sz="5400" dirty="0" err="1"/>
              <a:t>yhteen</a:t>
            </a:r>
            <a:r>
              <a:rPr lang="en-GB" sz="5400" dirty="0"/>
              <a:t> </a:t>
            </a:r>
            <a:r>
              <a:rPr lang="en-GB" sz="5400" dirty="0" err="1"/>
              <a:t>valtioon</a:t>
            </a:r>
            <a:r>
              <a:rPr lang="en-GB" sz="5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4508480" y="7924800"/>
            <a:ext cx="5059680" cy="31193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88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>
            <a:normAutofit/>
          </a:bodyPr>
          <a:lstStyle/>
          <a:p>
            <a:r>
              <a:rPr lang="en-GB" dirty="0" err="1"/>
              <a:t>Sudeettialueiden</a:t>
            </a:r>
            <a:r>
              <a:rPr lang="en-GB" dirty="0"/>
              <a:t> </a:t>
            </a:r>
            <a:r>
              <a:rPr lang="en-GB" dirty="0" err="1"/>
              <a:t>luovuttaminen</a:t>
            </a:r>
            <a:r>
              <a:rPr lang="en-GB" dirty="0"/>
              <a:t> </a:t>
            </a:r>
            <a:r>
              <a:rPr lang="en-GB" dirty="0" err="1"/>
              <a:t>Saksaan</a:t>
            </a:r>
            <a:r>
              <a:rPr lang="en-GB" dirty="0"/>
              <a:t> </a:t>
            </a:r>
            <a:r>
              <a:rPr lang="en-GB" dirty="0" err="1"/>
              <a:t>Münchenin</a:t>
            </a:r>
            <a:r>
              <a:rPr lang="en-GB" dirty="0"/>
              <a:t> </a:t>
            </a:r>
            <a:r>
              <a:rPr lang="en-GB" dirty="0" err="1"/>
              <a:t>kokouksessa</a:t>
            </a:r>
            <a:r>
              <a:rPr lang="en-GB" dirty="0"/>
              <a:t> 1938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länsivaltojen</a:t>
            </a:r>
            <a:r>
              <a:rPr lang="en-GB" dirty="0"/>
              <a:t> (</a:t>
            </a:r>
            <a:r>
              <a:rPr lang="en-GB" dirty="0" err="1"/>
              <a:t>Ranska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Iso-Britannia) </a:t>
            </a:r>
            <a:r>
              <a:rPr lang="en-GB" dirty="0" err="1"/>
              <a:t>myönnytyspolitiikan</a:t>
            </a:r>
            <a:r>
              <a:rPr lang="en-GB" dirty="0"/>
              <a:t> </a:t>
            </a:r>
            <a:r>
              <a:rPr lang="en-GB" dirty="0" err="1"/>
              <a:t>huipentuma</a:t>
            </a:r>
            <a:r>
              <a:rPr lang="en-GB" dirty="0"/>
              <a:t>.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4508480" y="7924800"/>
            <a:ext cx="5059680" cy="31193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306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>
            <a:normAutofit/>
          </a:bodyPr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lupaustensa</a:t>
            </a:r>
            <a:r>
              <a:rPr lang="en-GB" dirty="0"/>
              <a:t> </a:t>
            </a:r>
            <a:r>
              <a:rPr lang="en-GB" dirty="0" err="1"/>
              <a:t>vastaisesti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Tsekkoslovakian</a:t>
            </a:r>
            <a:r>
              <a:rPr lang="en-GB" dirty="0"/>
              <a:t> </a:t>
            </a:r>
            <a:r>
              <a:rPr lang="en-GB" dirty="0" err="1"/>
              <a:t>maaliskuussa</a:t>
            </a:r>
            <a:r>
              <a:rPr lang="en-GB" dirty="0"/>
              <a:t> 1939. </a:t>
            </a:r>
            <a:r>
              <a:rPr lang="en-GB" dirty="0" err="1"/>
              <a:t>Länsivaltojen</a:t>
            </a:r>
            <a:r>
              <a:rPr lang="en-GB" dirty="0"/>
              <a:t> </a:t>
            </a:r>
            <a:r>
              <a:rPr lang="en-GB" dirty="0" err="1"/>
              <a:t>myönnytyspolitiikka</a:t>
            </a:r>
            <a:r>
              <a:rPr lang="en-GB" dirty="0"/>
              <a:t> </a:t>
            </a:r>
            <a:r>
              <a:rPr lang="en-GB" dirty="0" err="1"/>
              <a:t>päättyi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ne </a:t>
            </a:r>
            <a:r>
              <a:rPr lang="en-GB" dirty="0" err="1"/>
              <a:t>antoivat</a:t>
            </a:r>
            <a:r>
              <a:rPr lang="en-GB" dirty="0"/>
              <a:t> </a:t>
            </a:r>
            <a:r>
              <a:rPr lang="en-GB" dirty="0" err="1"/>
              <a:t>Puolalle</a:t>
            </a:r>
            <a:r>
              <a:rPr lang="en-GB" dirty="0"/>
              <a:t> </a:t>
            </a:r>
            <a:r>
              <a:rPr lang="en-GB" dirty="0" err="1"/>
              <a:t>turvatakuut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 rot="600777">
            <a:off x="14538755" y="8123840"/>
            <a:ext cx="9326880" cy="356401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660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>
            <a:normAutofit/>
          </a:bodyPr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vaati</a:t>
            </a:r>
            <a:r>
              <a:rPr lang="en-GB" dirty="0"/>
              <a:t> </a:t>
            </a:r>
            <a:r>
              <a:rPr lang="en-GB" dirty="0" err="1"/>
              <a:t>seuraavaksi</a:t>
            </a:r>
            <a:r>
              <a:rPr lang="en-GB" dirty="0"/>
              <a:t> </a:t>
            </a:r>
            <a:r>
              <a:rPr lang="en-GB" dirty="0" err="1"/>
              <a:t>itselleen</a:t>
            </a:r>
            <a:r>
              <a:rPr lang="en-GB" dirty="0"/>
              <a:t>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käytävää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Puola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eivät</a:t>
            </a:r>
            <a:r>
              <a:rPr lang="en-GB" dirty="0"/>
              <a:t> </a:t>
            </a:r>
            <a:r>
              <a:rPr lang="en-GB" dirty="0" err="1"/>
              <a:t>suostuneet</a:t>
            </a:r>
            <a:r>
              <a:rPr lang="en-GB" dirty="0"/>
              <a:t> </a:t>
            </a:r>
            <a:r>
              <a:rPr lang="en-GB" dirty="0" err="1"/>
              <a:t>siihen</a:t>
            </a:r>
            <a:r>
              <a:rPr lang="en-GB" dirty="0"/>
              <a:t>.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hyökkäsi</a:t>
            </a:r>
            <a:r>
              <a:rPr lang="en-GB" dirty="0"/>
              <a:t> </a:t>
            </a:r>
            <a:r>
              <a:rPr lang="en-GB" dirty="0" err="1"/>
              <a:t>Puolaan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1.9.1939</a:t>
            </a:r>
            <a:r>
              <a:rPr lang="en-GB" i="1" dirty="0"/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6169639" y="4145280"/>
            <a:ext cx="5059680" cy="31193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412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Saksan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aluemuutokset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ennen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II </a:t>
            </a:r>
            <a:r>
              <a:rPr lang="en-GB" dirty="0" err="1">
                <a:solidFill>
                  <a:schemeClr val="tx1"/>
                </a:solidFill>
              </a:rPr>
              <a:t>maailmansotaa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aluemenetykset</a:t>
            </a:r>
            <a:r>
              <a:rPr lang="en-GB" dirty="0"/>
              <a:t> </a:t>
            </a:r>
            <a:r>
              <a:rPr lang="en-GB" dirty="0" err="1"/>
              <a:t>kartassa</a:t>
            </a:r>
            <a:r>
              <a:rPr lang="en-GB" dirty="0"/>
              <a:t> </a:t>
            </a:r>
            <a:r>
              <a:rPr lang="en-GB" dirty="0" err="1"/>
              <a:t>violetilla</a:t>
            </a:r>
            <a:r>
              <a:rPr lang="en-GB" dirty="0"/>
              <a:t>.</a:t>
            </a:r>
          </a:p>
          <a:p>
            <a:r>
              <a:rPr lang="en-GB" dirty="0" err="1"/>
              <a:t>Demilitarisoitu</a:t>
            </a:r>
            <a:r>
              <a:rPr lang="en-GB" dirty="0"/>
              <a:t> </a:t>
            </a:r>
            <a:r>
              <a:rPr lang="en-GB" dirty="0" err="1"/>
              <a:t>Reininmaa</a:t>
            </a:r>
            <a:r>
              <a:rPr lang="en-GB" dirty="0"/>
              <a:t> </a:t>
            </a:r>
            <a:r>
              <a:rPr lang="en-GB" dirty="0" err="1"/>
              <a:t>kartassa</a:t>
            </a:r>
            <a:r>
              <a:rPr lang="en-GB" dirty="0"/>
              <a:t> </a:t>
            </a:r>
            <a:r>
              <a:rPr lang="en-GB" dirty="0" err="1"/>
              <a:t>tummansinisellä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CECD27-39AD-6748-B691-D524501F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3137514"/>
            <a:ext cx="15240000" cy="8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menetti</a:t>
            </a:r>
            <a:r>
              <a:rPr lang="en-GB" dirty="0"/>
              <a:t> </a:t>
            </a:r>
            <a:r>
              <a:rPr lang="en-GB" dirty="0" err="1"/>
              <a:t>Elsass-Lothringenin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Ranskalle</a:t>
            </a:r>
            <a:r>
              <a:rPr lang="en-GB" dirty="0"/>
              <a:t>. </a:t>
            </a:r>
            <a:r>
              <a:rPr lang="en-GB" dirty="0" err="1"/>
              <a:t>Alue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kehittynyt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menetyksen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 </a:t>
            </a:r>
            <a:r>
              <a:rPr lang="en-GB" dirty="0" err="1"/>
              <a:t>Ranskan</a:t>
            </a:r>
            <a:r>
              <a:rPr lang="en-GB" dirty="0"/>
              <a:t> </a:t>
            </a:r>
            <a:r>
              <a:rPr lang="en-GB" dirty="0" err="1"/>
              <a:t>alue</a:t>
            </a:r>
            <a:r>
              <a:rPr lang="en-GB" dirty="0"/>
              <a:t> </a:t>
            </a:r>
            <a:r>
              <a:rPr lang="en-GB" dirty="0" err="1"/>
              <a:t>siirtyi</a:t>
            </a:r>
            <a:r>
              <a:rPr lang="en-GB" dirty="0"/>
              <a:t> </a:t>
            </a:r>
            <a:r>
              <a:rPr lang="en-GB" dirty="0" err="1"/>
              <a:t>lähemmäksi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tärkeitä</a:t>
            </a:r>
            <a:r>
              <a:rPr lang="en-GB" dirty="0"/>
              <a:t> </a:t>
            </a:r>
            <a:r>
              <a:rPr lang="en-GB" dirty="0" err="1"/>
              <a:t>raaka-ainevaroja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CECD27-39AD-6748-B691-D524501F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3137514"/>
            <a:ext cx="15240000" cy="8966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1103429" y="8534400"/>
            <a:ext cx="2002971" cy="283028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73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saanut</a:t>
            </a:r>
            <a:r>
              <a:rPr lang="en-GB" dirty="0"/>
              <a:t> </a:t>
            </a:r>
            <a:r>
              <a:rPr lang="en-GB" dirty="0" err="1"/>
              <a:t>pitää</a:t>
            </a:r>
            <a:r>
              <a:rPr lang="en-GB" dirty="0"/>
              <a:t> </a:t>
            </a:r>
            <a:r>
              <a:rPr lang="en-GB" dirty="0" err="1"/>
              <a:t>Reininmaalla</a:t>
            </a:r>
            <a:r>
              <a:rPr lang="en-GB" dirty="0"/>
              <a:t> </a:t>
            </a:r>
            <a:r>
              <a:rPr lang="en-GB" dirty="0" err="1"/>
              <a:t>sotajoukkoja</a:t>
            </a:r>
            <a:r>
              <a:rPr lang="en-GB" dirty="0"/>
              <a:t> (</a:t>
            </a:r>
            <a:r>
              <a:rPr lang="en-GB" dirty="0" err="1"/>
              <a:t>demilitarisointi</a:t>
            </a:r>
            <a:r>
              <a:rPr lang="en-GB" dirty="0"/>
              <a:t>).</a:t>
            </a:r>
          </a:p>
          <a:p>
            <a:r>
              <a:rPr lang="en-GB" dirty="0" err="1"/>
              <a:t>Reininmaalla</a:t>
            </a:r>
            <a:r>
              <a:rPr lang="en-GB" dirty="0"/>
              <a:t> </a:t>
            </a:r>
            <a:r>
              <a:rPr lang="en-GB" dirty="0" err="1"/>
              <a:t>sijaitsi</a:t>
            </a:r>
            <a:r>
              <a:rPr lang="en-GB" dirty="0"/>
              <a:t> mm. </a:t>
            </a:r>
            <a:r>
              <a:rPr lang="en-GB" dirty="0" err="1"/>
              <a:t>tärkeä</a:t>
            </a:r>
            <a:r>
              <a:rPr lang="en-GB" dirty="0"/>
              <a:t> </a:t>
            </a:r>
            <a:r>
              <a:rPr lang="en-GB" dirty="0" err="1"/>
              <a:t>Ruhrin</a:t>
            </a:r>
            <a:r>
              <a:rPr lang="en-GB" dirty="0"/>
              <a:t> </a:t>
            </a:r>
            <a:r>
              <a:rPr lang="en-GB" dirty="0" err="1"/>
              <a:t>teollisuusalue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CECD27-39AD-6748-B691-D524501F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3137514"/>
            <a:ext cx="15240000" cy="8966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1247120" y="6797040"/>
            <a:ext cx="1950720" cy="307848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702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Ranska</a:t>
            </a:r>
            <a:r>
              <a:rPr lang="en-GB" dirty="0"/>
              <a:t> </a:t>
            </a:r>
            <a:r>
              <a:rPr lang="en-GB" dirty="0" err="1"/>
              <a:t>toi</a:t>
            </a:r>
            <a:r>
              <a:rPr lang="en-GB" dirty="0"/>
              <a:t> </a:t>
            </a:r>
            <a:r>
              <a:rPr lang="en-GB" dirty="0" err="1"/>
              <a:t>joukkojansa</a:t>
            </a:r>
            <a:r>
              <a:rPr lang="en-GB" dirty="0"/>
              <a:t> </a:t>
            </a:r>
            <a:r>
              <a:rPr lang="en-GB" dirty="0" err="1"/>
              <a:t>demilitarisoidun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läpi</a:t>
            </a:r>
            <a:r>
              <a:rPr lang="en-GB" dirty="0"/>
              <a:t> 1923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miehitti</a:t>
            </a:r>
            <a:r>
              <a:rPr lang="en-GB" dirty="0"/>
              <a:t> </a:t>
            </a:r>
            <a:r>
              <a:rPr lang="en-GB" dirty="0" err="1"/>
              <a:t>Ruhrin</a:t>
            </a:r>
            <a:r>
              <a:rPr lang="en-GB" dirty="0"/>
              <a:t>, </a:t>
            </a:r>
            <a:r>
              <a:rPr lang="en-GB" dirty="0" err="1"/>
              <a:t>koska</a:t>
            </a:r>
            <a:r>
              <a:rPr lang="en-GB" dirty="0"/>
              <a:t> </a:t>
            </a: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kyennyt</a:t>
            </a:r>
            <a:r>
              <a:rPr lang="en-GB" dirty="0"/>
              <a:t> </a:t>
            </a:r>
            <a:r>
              <a:rPr lang="en-GB" dirty="0" err="1"/>
              <a:t>maksamaan</a:t>
            </a:r>
            <a:r>
              <a:rPr lang="en-GB" dirty="0"/>
              <a:t> </a:t>
            </a:r>
            <a:r>
              <a:rPr lang="en-GB" dirty="0" err="1"/>
              <a:t>sotakorvauksia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CECD27-39AD-6748-B691-D524501F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3137514"/>
            <a:ext cx="15240000" cy="8966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1247120" y="6797040"/>
            <a:ext cx="1950720" cy="307848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3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menetti</a:t>
            </a:r>
            <a:r>
              <a:rPr lang="en-GB" dirty="0"/>
              <a:t> </a:t>
            </a:r>
            <a:r>
              <a:rPr lang="en-GB" dirty="0" err="1"/>
              <a:t>Puolalle</a:t>
            </a:r>
            <a:r>
              <a:rPr lang="en-GB" dirty="0"/>
              <a:t> </a:t>
            </a:r>
            <a:r>
              <a:rPr lang="en-GB" dirty="0" err="1"/>
              <a:t>alueita</a:t>
            </a:r>
            <a:r>
              <a:rPr lang="en-GB" dirty="0"/>
              <a:t>. </a:t>
            </a:r>
            <a:r>
              <a:rPr lang="en-GB" dirty="0" err="1"/>
              <a:t>Tämä</a:t>
            </a:r>
            <a:r>
              <a:rPr lang="en-GB" dirty="0"/>
              <a:t> ns.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käytävä</a:t>
            </a:r>
            <a:r>
              <a:rPr lang="en-GB" dirty="0"/>
              <a:t> </a:t>
            </a:r>
            <a:r>
              <a:rPr lang="en-GB" dirty="0" err="1"/>
              <a:t>yhdisti</a:t>
            </a:r>
            <a:r>
              <a:rPr lang="en-GB" dirty="0"/>
              <a:t>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Itämereen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jakoi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kahtia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CECD27-39AD-6748-B691-D524501F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3137514"/>
            <a:ext cx="15240000" cy="8966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6764000" y="4249400"/>
            <a:ext cx="2407920" cy="355348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954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vei</a:t>
            </a:r>
            <a:r>
              <a:rPr lang="en-GB" dirty="0"/>
              <a:t> </a:t>
            </a:r>
            <a:r>
              <a:rPr lang="en-GB" dirty="0" err="1"/>
              <a:t>jälleen</a:t>
            </a:r>
            <a:r>
              <a:rPr lang="en-GB" dirty="0"/>
              <a:t> </a:t>
            </a:r>
            <a:r>
              <a:rPr lang="en-GB" dirty="0" err="1"/>
              <a:t>sotajoukkonsa</a:t>
            </a:r>
            <a:r>
              <a:rPr lang="en-GB" dirty="0"/>
              <a:t> </a:t>
            </a:r>
            <a:r>
              <a:rPr lang="en-GB" dirty="0" err="1"/>
              <a:t>Reinimaalle</a:t>
            </a:r>
            <a:r>
              <a:rPr lang="en-GB" dirty="0"/>
              <a:t> 1936 </a:t>
            </a:r>
            <a:r>
              <a:rPr lang="en-GB" dirty="0" err="1"/>
              <a:t>turvatakseen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rajaa</a:t>
            </a:r>
            <a:r>
              <a:rPr lang="en-GB" dirty="0"/>
              <a:t>, </a:t>
            </a:r>
            <a:r>
              <a:rPr lang="en-GB" dirty="0" err="1"/>
              <a:t>raaka-aineita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teollisuutta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0389326" y="7084040"/>
            <a:ext cx="2407920" cy="355348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06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F546111-5E2F-244C-80D2-7A46B6F9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2671886"/>
            <a:ext cx="17830799" cy="10490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D95CE-AB53-D349-8CEC-31FC6116B630}"/>
              </a:ext>
            </a:extLst>
          </p:cNvPr>
          <p:cNvSpPr/>
          <p:nvPr/>
        </p:nvSpPr>
        <p:spPr>
          <a:xfrm>
            <a:off x="6949440" y="2671886"/>
            <a:ext cx="1920240" cy="1104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menetti</a:t>
            </a:r>
            <a:r>
              <a:rPr lang="en-GB" dirty="0">
                <a:solidFill>
                  <a:schemeClr val="tx1"/>
                </a:solidFill>
              </a:rPr>
              <a:t> I </a:t>
            </a:r>
            <a:r>
              <a:rPr lang="en-GB" dirty="0" err="1">
                <a:solidFill>
                  <a:schemeClr val="tx1"/>
                </a:solidFill>
              </a:rPr>
              <a:t>maailmansodassa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alueita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6945086" cy="8373201"/>
          </a:xfrm>
        </p:spPr>
        <p:txBody>
          <a:bodyPr/>
          <a:lstStyle/>
          <a:p>
            <a:r>
              <a:rPr lang="en-GB" dirty="0" err="1"/>
              <a:t>Itävallan</a:t>
            </a:r>
            <a:r>
              <a:rPr lang="en-GB" dirty="0"/>
              <a:t> </a:t>
            </a:r>
            <a:r>
              <a:rPr lang="en-GB" dirty="0" err="1"/>
              <a:t>liittäminen</a:t>
            </a:r>
            <a:r>
              <a:rPr lang="en-GB" dirty="0"/>
              <a:t> </a:t>
            </a:r>
            <a:r>
              <a:rPr lang="en-GB" dirty="0" err="1"/>
              <a:t>Saksaan</a:t>
            </a:r>
            <a:r>
              <a:rPr lang="en-GB" dirty="0"/>
              <a:t> </a:t>
            </a:r>
            <a:r>
              <a:rPr lang="en-GB" dirty="0" err="1"/>
              <a:t>vahvisti</a:t>
            </a:r>
            <a:r>
              <a:rPr lang="en-GB" dirty="0"/>
              <a:t> </a:t>
            </a:r>
            <a:r>
              <a:rPr lang="en-GB" dirty="0" err="1"/>
              <a:t>Saksaa</a:t>
            </a:r>
            <a:r>
              <a:rPr lang="en-GB" dirty="0"/>
              <a:t>. </a:t>
            </a:r>
            <a:r>
              <a:rPr lang="en-GB" dirty="0" err="1"/>
              <a:t>Nationalismikin</a:t>
            </a:r>
            <a:r>
              <a:rPr lang="en-GB" dirty="0"/>
              <a:t> </a:t>
            </a:r>
            <a:r>
              <a:rPr lang="en-GB" dirty="0" err="1"/>
              <a:t>vaikutti</a:t>
            </a:r>
            <a:r>
              <a:rPr lang="en-GB" dirty="0"/>
              <a:t>: </a:t>
            </a:r>
            <a:r>
              <a:rPr lang="en-GB" dirty="0" err="1"/>
              <a:t>kaksi</a:t>
            </a:r>
            <a:r>
              <a:rPr lang="en-GB" dirty="0"/>
              <a:t> </a:t>
            </a:r>
            <a:r>
              <a:rPr lang="en-GB" dirty="0" err="1"/>
              <a:t>saksaa</a:t>
            </a:r>
            <a:r>
              <a:rPr lang="en-GB" dirty="0"/>
              <a:t> </a:t>
            </a:r>
            <a:r>
              <a:rPr lang="en-GB" dirty="0" err="1"/>
              <a:t>puhuvaa</a:t>
            </a:r>
            <a:r>
              <a:rPr lang="en-GB" dirty="0"/>
              <a:t> </a:t>
            </a:r>
            <a:r>
              <a:rPr lang="en-GB" dirty="0" err="1"/>
              <a:t>kansaa</a:t>
            </a:r>
            <a:r>
              <a:rPr lang="en-GB" dirty="0"/>
              <a:t> </a:t>
            </a:r>
            <a:r>
              <a:rPr lang="en-GB" dirty="0" err="1"/>
              <a:t>yhdistyivät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Hitler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syntyjään</a:t>
            </a:r>
            <a:r>
              <a:rPr lang="en-GB" dirty="0"/>
              <a:t> </a:t>
            </a:r>
            <a:r>
              <a:rPr lang="en-GB" dirty="0" err="1"/>
              <a:t>itävaltalainen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B6E8A-26A6-DC4D-8187-1F0434ADAD08}"/>
              </a:ext>
            </a:extLst>
          </p:cNvPr>
          <p:cNvSpPr/>
          <p:nvPr/>
        </p:nvSpPr>
        <p:spPr>
          <a:xfrm>
            <a:off x="12748274" y="10174030"/>
            <a:ext cx="6485736" cy="29883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895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344</Words>
  <Application>Microsoft Macintosh PowerPoint</Application>
  <PresentationFormat>Custom</PresentationFormat>
  <Paragraphs>64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7. Tie toiseen maailmansotaan</vt:lpstr>
      <vt:lpstr>Tietoisku: Saksan aluemuutokset ennen  II maailmansotaa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  <vt:lpstr>Saksa menetti I maailmansodassa alueita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43</cp:revision>
  <cp:lastPrinted>2017-11-30T08:45:33Z</cp:lastPrinted>
  <dcterms:created xsi:type="dcterms:W3CDTF">2020-05-05T09:10:38Z</dcterms:created>
  <dcterms:modified xsi:type="dcterms:W3CDTF">2021-07-30T09:16:06Z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