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4"/>
  </p:normalViewPr>
  <p:slideViewPr>
    <p:cSldViewPr>
      <p:cViewPr varScale="1">
        <p:scale>
          <a:sx n="94" d="100"/>
          <a:sy n="94" d="100"/>
        </p:scale>
        <p:origin x="13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27 November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November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hyperlink" Target="https://fi.libreoffice.org/lataa/luotettavin-libreoffice/" TargetMode="External"/><Relationship Id="rId6" Type="http://schemas.openxmlformats.org/officeDocument/2006/relationships/hyperlink" Target="http://www.luma.fi/geopiste/3007" TargetMode="External"/><Relationship Id="rId7" Type="http://schemas.openxmlformats.org/officeDocument/2006/relationships/hyperlink" Target="https://digabi.fi/tekniikka/ohjelmistot/libreoffice/" TargetMode="Externa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</a:t>
            </a:r>
            <a:r>
              <a:rPr lang="fi-FI" sz="1800" dirty="0" smtClean="0"/>
              <a:t>Voit halutessasi vaihtaa pylväiden värejä</a:t>
            </a:r>
            <a:endParaRPr lang="fi-FI" sz="18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</a:t>
            </a:r>
            <a:r>
              <a:rPr lang="fi-FI" spc="-39" dirty="0" smtClean="0"/>
              <a:t>haluttua pylvästä </a:t>
            </a:r>
            <a:r>
              <a:rPr lang="fi-FI" spc="-39" dirty="0"/>
              <a:t>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5" name="Kuva 14"/>
          <p:cNvPicPr/>
          <p:nvPr/>
        </p:nvPicPr>
        <p:blipFill rotWithShape="1">
          <a:blip r:embed="rId4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</a:t>
            </a:r>
            <a:r>
              <a:rPr lang="fi-FI" sz="1800" dirty="0" smtClean="0"/>
              <a:t>voi muuttaa </a:t>
            </a:r>
            <a:r>
              <a:rPr lang="fi-FI" sz="1800" dirty="0"/>
              <a:t>selkeämmiksi. Tämä onnistuu klikkaamalla kyseistä solua ja kirjoittamalla kaavariville uudet </a:t>
            </a:r>
            <a:r>
              <a:rPr lang="fi-FI" sz="1800" dirty="0" smtClean="0"/>
              <a:t>selitteet.</a:t>
            </a:r>
            <a:endParaRPr lang="fi-FI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10.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4. Valitse </a:t>
            </a:r>
            <a:r>
              <a:rPr lang="fi-FI" dirty="0"/>
              <a:t>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Varmista, että tietoalueeksi on valittu 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Tässä </a:t>
            </a:r>
            <a:r>
              <a:rPr lang="fi-FI" sz="1800" dirty="0"/>
              <a:t>harjoituksessa laaditaan pylväsdiagrammi </a:t>
            </a:r>
            <a:r>
              <a:rPr lang="fi-FI" sz="1800" dirty="0" smtClean="0"/>
              <a:t>Kouluterveyskyselyn 2015 tutkimustuloksista. </a:t>
            </a:r>
            <a:endParaRPr lang="fi-FI" sz="1800" dirty="0"/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Tehtävä löytyy Terve </a:t>
            </a:r>
            <a:r>
              <a:rPr lang="fi-FI" dirty="0"/>
              <a:t>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 smtClean="0"/>
              <a:t>Siirrä tiedot taulukoksi ohjelmaan (ilman prosenttimerkkejä). </a:t>
            </a:r>
          </a:p>
          <a:p>
            <a:r>
              <a:rPr lang="fi-FI" spc="-39" dirty="0" smtClean="0"/>
              <a:t>Tallenna avattu tiedosto </a:t>
            </a:r>
            <a:r>
              <a:rPr lang="fi-FI" spc="-39" dirty="0"/>
              <a:t>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</a:t>
            </a:r>
            <a:r>
              <a:rPr lang="fi-FI" sz="1800" dirty="0" smtClean="0"/>
              <a:t>#$</a:t>
            </a:r>
            <a:r>
              <a:rPr lang="fi-FI" sz="1800" dirty="0"/>
              <a:t>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1214</Words>
  <Application>Microsoft Macintosh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TERVE  Diagrammit LibreOffice-ohjelmistolla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Eija Tuunainen</cp:lastModifiedBy>
  <cp:revision>6</cp:revision>
  <dcterms:created xsi:type="dcterms:W3CDTF">2017-08-07T08:36:27Z</dcterms:created>
  <dcterms:modified xsi:type="dcterms:W3CDTF">2017-11-27T09:41:10Z</dcterms:modified>
</cp:coreProperties>
</file>