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13716000" cx="24384000"/>
  <p:notesSz cx="6794500" cy="9931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ha9qymb/6oMPOrR3nlZHJVsGso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5" name="Google Shape;65;p1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2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3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4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b="1" sz="9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b="1" sz="66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8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r>
              <a:t/>
            </a:r>
            <a:endParaRPr b="0" i="0" sz="3024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8"/>
          <p:cNvSpPr txBox="1"/>
          <p:nvPr>
            <p:ph idx="1" type="body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2" type="body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8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/>
          <p:nvPr>
            <p:ph idx="2" type="pic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9"/>
          <p:cNvSpPr txBox="1"/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9"/>
          <p:cNvSpPr txBox="1"/>
          <p:nvPr>
            <p:ph idx="1" type="body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2" type="sldNum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9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0"/>
          <p:cNvSpPr/>
          <p:nvPr>
            <p:ph idx="2" type="pic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0"/>
          <p:cNvSpPr/>
          <p:nvPr>
            <p:ph idx="4" type="pic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10"/>
          <p:cNvSpPr txBox="1"/>
          <p:nvPr>
            <p:ph idx="5" type="body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0"/>
          <p:cNvSpPr/>
          <p:nvPr>
            <p:ph idx="6" type="pic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10"/>
          <p:cNvSpPr txBox="1"/>
          <p:nvPr>
            <p:ph idx="7" type="body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0"/>
          <p:cNvSpPr/>
          <p:nvPr>
            <p:ph idx="8" type="pic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10"/>
          <p:cNvSpPr txBox="1"/>
          <p:nvPr>
            <p:ph idx="11" type="ftr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2" type="body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3" type="body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11"/>
          <p:cNvSpPr txBox="1"/>
          <p:nvPr>
            <p:ph idx="4" type="body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59" name="Google Shape;59;p11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0" name="Google Shape;60;p11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1" name="Google Shape;61;p11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2" name="Google Shape;62;p11"/>
          <p:cNvSpPr txBox="1"/>
          <p:nvPr>
            <p:ph idx="11" type="ftr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b="0" i="0" sz="8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b="0" i="0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33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5080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72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72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2. Ateenan demokratia ja kreikkalainen tiede</a:t>
            </a:r>
            <a:br>
              <a:rPr lang="fi-FI"/>
            </a:br>
            <a:br>
              <a:rPr lang="fi-FI"/>
            </a:br>
            <a:r>
              <a:rPr lang="fi-FI"/>
              <a:t>TIETOISKU:</a:t>
            </a:r>
            <a:br>
              <a:rPr lang="fi-FI"/>
            </a:br>
            <a:r>
              <a:rPr lang="fi-FI"/>
              <a:t>ANTIIKIN KREIKAN AIKAJANA</a:t>
            </a:r>
            <a:br>
              <a:rPr lang="fi-FI"/>
            </a:br>
            <a:endParaRPr/>
          </a:p>
        </p:txBody>
      </p:sp>
      <p:sp>
        <p:nvSpPr>
          <p:cNvPr id="68" name="Google Shape;68;p1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69" name="Google Shape;69;p1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Kreikan historian pääkaudet</a:t>
            </a:r>
            <a:endParaRPr/>
          </a:p>
        </p:txBody>
      </p:sp>
      <p:sp>
        <p:nvSpPr>
          <p:cNvPr id="75" name="Google Shape;75;p2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Pronssikausi  1600−1100 eaa.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Rautakausi: 1100−800 eaa.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Arkaainen aikakausi: 800−490 eaa.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Klassinen kausi: 490−323 eaa.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Hellenistinen kausi: 323−146 eaa.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Roomalainen kausi: 146 eaa.−324 jaa.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Bysanttilainen aika: 324−1453 jaa.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Ottomaanien aika 1453−1821 jaa.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Moderni Kreikka: 1821 jaa.−</a:t>
            </a:r>
            <a:endParaRPr/>
          </a:p>
        </p:txBody>
      </p:sp>
      <p:sp>
        <p:nvSpPr>
          <p:cNvPr id="76" name="Google Shape;76;p2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77" name="Google Shape;77;p2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2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Tieteen päälinjat antiikin Kreikassa</a:t>
            </a:r>
            <a:endParaRPr/>
          </a:p>
        </p:txBody>
      </p:sp>
      <p:sp>
        <p:nvSpPr>
          <p:cNvPr id="83" name="Google Shape;83;p3"/>
          <p:cNvSpPr txBox="1"/>
          <p:nvPr>
            <p:ph idx="1" type="body"/>
          </p:nvPr>
        </p:nvSpPr>
        <p:spPr>
          <a:xfrm>
            <a:off x="1676400" y="3102983"/>
            <a:ext cx="22026282" cy="85249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8580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/>
              <a:t>Arkaainen kausi: 800−490 eaa. Loppupuolella ajanjaksoa ensimmäiset esisokraattiset tieteilijät: Thales (580-luku), Pythagoras (530-luku)</a:t>
            </a:r>
            <a:endParaRPr/>
          </a:p>
          <a:p>
            <a:pPr indent="-68580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/>
              <a:t>Klassinen kausi: 490−323 eaa. Kreikkalaisen kulttuurin kultakausi, kehitystä tieteessä, taiteessa, politiikassa. Klassinen filosofia kehittyy: Sokrates (420-luku), Platon (380-luku), Aristoteles (350-luku)</a:t>
            </a:r>
            <a:endParaRPr/>
          </a:p>
          <a:p>
            <a:pPr indent="-68580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/>
              <a:t>Hellenistinen kausi: 323−146 eaa. Kreikkalainen kulttuuri levittäytyy Aleksanteri Suuren valloitusten myötä. Stoalaisuus, epikurolaisuus.</a:t>
            </a:r>
            <a:endParaRPr/>
          </a:p>
          <a:p>
            <a:pPr indent="-68580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/>
              <a:t>Roomalainen kausi: 146 eaa.−324 jaa. Rooma valloitti Kreikan alueet 100-luvulla eaa.</a:t>
            </a:r>
            <a:endParaRPr/>
          </a:p>
        </p:txBody>
      </p:sp>
      <p:sp>
        <p:nvSpPr>
          <p:cNvPr id="84" name="Google Shape;84;p3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5" name="Google Shape;85;p3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2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Antiikin Kreikan vaikutusten leviäminen</a:t>
            </a:r>
            <a:endParaRPr/>
          </a:p>
        </p:txBody>
      </p:sp>
      <p:sp>
        <p:nvSpPr>
          <p:cNvPr id="91" name="Google Shape;91;p4"/>
          <p:cNvSpPr txBox="1"/>
          <p:nvPr>
            <p:ph idx="1" type="body"/>
          </p:nvPr>
        </p:nvSpPr>
        <p:spPr>
          <a:xfrm>
            <a:off x="1676400" y="3043742"/>
            <a:ext cx="22026282" cy="85249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8580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/>
              <a:t>Antiikin Kreikka on monien suurten ajatusten syntypaikka.</a:t>
            </a:r>
            <a:endParaRPr/>
          </a:p>
          <a:p>
            <a:pPr indent="-68580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/>
              <a:t>Osa ajatuksista, kuten Ptolemaioksen maakeskeinen käsitys, vaikutti aina keskiajan loppuun saakka.</a:t>
            </a:r>
            <a:endParaRPr/>
          </a:p>
          <a:p>
            <a:pPr indent="-68580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/>
              <a:t>Osaa opetetaan vieläkin, kuten Aristoteleen filosofiaa ja Pythagoraan matematiikkaa.</a:t>
            </a:r>
            <a:endParaRPr/>
          </a:p>
          <a:p>
            <a:pPr indent="-68580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/>
              <a:t>Kreikkalaiset vaikutteet levisivät myös Lähi-itään. Antiikin filosofia säilyi pitkälti keskiajan arabioppineiden ansiosta.</a:t>
            </a:r>
            <a:endParaRPr/>
          </a:p>
          <a:p>
            <a:pPr indent="-68580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600"/>
              <a:t>Kreikkalainen kulttuuri, tiede ja taide olivat ylivertaisia roomalaisiin verrattuna. Roomalaiset omaksuivat vaikutteita Kreikasta.</a:t>
            </a:r>
            <a:endParaRPr/>
          </a:p>
        </p:txBody>
      </p:sp>
      <p:sp>
        <p:nvSpPr>
          <p:cNvPr id="92" name="Google Shape;92;p4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93" name="Google Shape;93;p4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2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Peuraharju Arita</dc:creator>
</cp:coreProperties>
</file>