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85" autoAdjust="0"/>
    <p:restoredTop sz="94660"/>
  </p:normalViewPr>
  <p:slideViewPr>
    <p:cSldViewPr snapToGrid="0">
      <p:cViewPr>
        <p:scale>
          <a:sx n="66" d="100"/>
          <a:sy n="66" d="100"/>
        </p:scale>
        <p:origin x="104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0713-321D-4D4E-A162-DF38D9D34700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3BD7-DA70-4A38-AF7B-95DDAE71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0259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0713-321D-4D4E-A162-DF38D9D34700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3BD7-DA70-4A38-AF7B-95DDAE71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9513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0713-321D-4D4E-A162-DF38D9D34700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3BD7-DA70-4A38-AF7B-95DDAE71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185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0713-321D-4D4E-A162-DF38D9D34700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3BD7-DA70-4A38-AF7B-95DDAE71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176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0713-321D-4D4E-A162-DF38D9D34700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3BD7-DA70-4A38-AF7B-95DDAE71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990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0713-321D-4D4E-A162-DF38D9D34700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3BD7-DA70-4A38-AF7B-95DDAE71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47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0713-321D-4D4E-A162-DF38D9D34700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3BD7-DA70-4A38-AF7B-95DDAE71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0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0713-321D-4D4E-A162-DF38D9D34700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3BD7-DA70-4A38-AF7B-95DDAE71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25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0713-321D-4D4E-A162-DF38D9D34700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3BD7-DA70-4A38-AF7B-95DDAE71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20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0713-321D-4D4E-A162-DF38D9D34700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3BD7-DA70-4A38-AF7B-95DDAE71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008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0713-321D-4D4E-A162-DF38D9D34700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3BD7-DA70-4A38-AF7B-95DDAE71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5985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80713-321D-4D4E-A162-DF38D9D34700}" type="datetimeFigureOut">
              <a:rPr lang="fi-FI" smtClean="0"/>
              <a:t>3.5.2020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83BD7-DA70-4A38-AF7B-95DDAE71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8058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 smtClean="0"/>
              <a:t>Miten kiinalainen ja länsimainen kulttuuri ovat kohdanneet 1500-luvulta 1900-luvun alkuun?</a:t>
            </a:r>
            <a:endParaRPr lang="fi-FI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9600" y="1690688"/>
            <a:ext cx="5181600" cy="44997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 ● 1500-luvulla portugalilaiset perustivat Kiinan kauppatukikohtia, ja jesuiitat levittivät kristinuskoa.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● </a:t>
            </a:r>
            <a:r>
              <a:rPr lang="fi-FI" dirty="0" smtClean="0"/>
              <a:t>1700-luvulla kiinalaiset suhtautuivat torjuvasti eurooppalaisten halukkuuteen käydä kauppaa heidän kanssaan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* Euroopassa kiinalaiset tuotteet menivät hyvin kaupaksi</a:t>
            </a:r>
            <a:r>
              <a:rPr lang="fi-FI" dirty="0" smtClean="0"/>
              <a:t> </a:t>
            </a:r>
            <a:r>
              <a:rPr lang="fi-FI" dirty="0" smtClean="0"/>
              <a:t> ja kauppasuhde oli Kiinalle positiivinen</a:t>
            </a:r>
            <a:endParaRPr lang="fi-FI" dirty="0"/>
          </a:p>
        </p:txBody>
      </p:sp>
      <p:pic>
        <p:nvPicPr>
          <p:cNvPr id="4098" name="Picture 2" descr="Amazon.com: Murwall Chinoiserie Wallpaper Blue Tile Wall Mural ...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690688"/>
            <a:ext cx="5791199" cy="448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015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/>
              <a:t>Miten kiinalainen ja länsimainen kulttuuri ovat kohdanneet 1500-luvulta 1900-luvun alkuun?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 </a:t>
            </a:r>
            <a:r>
              <a:rPr lang="fi-FI" dirty="0"/>
              <a:t>● 1800-luvulla kiinalaiset ja eurooppalaiset kävivät </a:t>
            </a:r>
            <a:r>
              <a:rPr lang="fi-FI" dirty="0" smtClean="0"/>
              <a:t>oopiumsodan</a:t>
            </a:r>
            <a:r>
              <a:rPr lang="fi-FI" dirty="0"/>
              <a:t> </a:t>
            </a:r>
            <a:r>
              <a:rPr lang="fi-FI" dirty="0" smtClean="0"/>
              <a:t>koska Kiina halusi rajoittaa oopiumin maanhan tuontia Intiasta</a:t>
            </a:r>
          </a:p>
          <a:p>
            <a:pPr marL="0" indent="0">
              <a:buNone/>
            </a:pPr>
            <a:r>
              <a:rPr lang="fi-FI" dirty="0" smtClean="0"/>
              <a:t> </a:t>
            </a:r>
            <a:r>
              <a:rPr lang="fi-FI" dirty="0"/>
              <a:t>● 1800-luvulla länsivaltojen vaikutusvalta Kiinassa kasvoi, ja Kiina joutui luovuttamaan kauppatukikohtia </a:t>
            </a:r>
            <a:r>
              <a:rPr lang="fi-FI" dirty="0" smtClean="0"/>
              <a:t>rannikolta ja sallimaan oopiumin tuonnin maahan</a:t>
            </a:r>
            <a:endParaRPr lang="fi-FI" dirty="0"/>
          </a:p>
        </p:txBody>
      </p:sp>
      <p:pic>
        <p:nvPicPr>
          <p:cNvPr id="1026" name="Picture 2" descr="https://upload.wikimedia.org/wikipedia/commons/thumb/8/89/Destroying_Chinese_war_junks%2C_by_E._Duncan_%281843%29.jpg/1024px-Destroying_Chinese_war_junks%2C_by_E._Duncan_%281843%2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690687"/>
            <a:ext cx="5562600" cy="448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878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/>
              <a:t>Miten kiinalainen ja länsimainen kulttuuri ovat kohdanneet 1500-luvulta 1900-luvun alkuun?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● 1800-luvulla länsivaltojen vaikutusvalta Kiinassa kasvoi, ja Kiina joutui luovuttamaan kauppatukikohtia rannikolta.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* </a:t>
            </a:r>
            <a:r>
              <a:rPr lang="fi-FI" dirty="0" err="1" smtClean="0"/>
              <a:t>Taiping</a:t>
            </a:r>
            <a:r>
              <a:rPr lang="fi-FI" dirty="0" smtClean="0"/>
              <a:t>-kapinat (1850-1864) olivat kiinalaisten kapinointia keisaria vastaan. Sodan </a:t>
            </a:r>
            <a:r>
              <a:rPr lang="fi-FI" dirty="0" err="1" smtClean="0"/>
              <a:t>loippuvaiheessa</a:t>
            </a:r>
            <a:r>
              <a:rPr lang="fi-FI" dirty="0" smtClean="0"/>
              <a:t> ulkovallat auttoivat keisaria kapinan kukistamisessa ja vaativat lisää vaikutusvaltaa maan asioihin</a:t>
            </a:r>
            <a:endParaRPr lang="fi-FI" dirty="0"/>
          </a:p>
          <a:p>
            <a:endParaRPr lang="fi-FI" dirty="0"/>
          </a:p>
        </p:txBody>
      </p:sp>
      <p:pic>
        <p:nvPicPr>
          <p:cNvPr id="3074" name="Picture 2" descr="Taipingin kapina Kiinassa 1850-186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457" y="1567543"/>
            <a:ext cx="5809343" cy="4412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354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/>
              <a:t>Miten kiinalainen ja länsimainen kulttuuri ovat kohdanneet 1500-luvulta 1900-luvun alkuun?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err="1" smtClean="0"/>
              <a:t>Boksarikapinassa</a:t>
            </a:r>
            <a:r>
              <a:rPr lang="fi-FI" dirty="0" smtClean="0"/>
              <a:t> 1900 kapinalliset halusivat vähentää ulkomaalaisten vaikutusvaltaa Kiinassa. He tekivät väkivaltaisia iskuja ulkomaalaisia kohtaan. Kiina julisti sodan kaikkia ulkovaltoja vastaan. Lopulta monikansalliset joukot kukistivat kapinan.</a:t>
            </a:r>
          </a:p>
          <a:p>
            <a:r>
              <a:rPr lang="fi-FI" dirty="0" smtClean="0"/>
              <a:t>Keisarivalta kukistui lopullisesti 1912, minkä jälkeen länsimaiset kulttuurivaikutteet alkoivat levitä Kiinaan laajemmin, esim. Sanghaista Aasian viihdekeskus</a:t>
            </a:r>
            <a:endParaRPr lang="fi-FI" dirty="0"/>
          </a:p>
        </p:txBody>
      </p:sp>
      <p:pic>
        <p:nvPicPr>
          <p:cNvPr id="2050" name="Picture 2" descr="Nanking Road In Shanghai 194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90688"/>
            <a:ext cx="5334000" cy="438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98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202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Miten kiinalainen ja länsimainen kulttuuri ovat kohdanneet 1500-luvulta 1900-luvun alkuun?</vt:lpstr>
      <vt:lpstr>Miten kiinalainen ja länsimainen kulttuuri ovat kohdanneet 1500-luvulta 1900-luvun alkuun?</vt:lpstr>
      <vt:lpstr>Miten kiinalainen ja länsimainen kulttuuri ovat kohdanneet 1500-luvulta 1900-luvun alkuun?</vt:lpstr>
      <vt:lpstr>Miten kiinalainen ja länsimainen kulttuuri ovat kohdanneet 1500-luvulta 1900-luvun alkuun?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Miten kiinalainen ja länsimainen kulttuuri ovat kohdanneet 1500-luvulta 1900-luvun alkuun?</dc:title>
  <dc:creator>Minna</dc:creator>
  <cp:lastModifiedBy>Minna</cp:lastModifiedBy>
  <cp:revision>14</cp:revision>
  <dcterms:created xsi:type="dcterms:W3CDTF">2020-05-02T14:58:34Z</dcterms:created>
  <dcterms:modified xsi:type="dcterms:W3CDTF">2020-05-03T10:41:02Z</dcterms:modified>
</cp:coreProperties>
</file>