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71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8"/>
  </p:normalViewPr>
  <p:slideViewPr>
    <p:cSldViewPr snapToGrid="0" snapToObjects="1">
      <p:cViewPr varScale="1">
        <p:scale>
          <a:sx n="92" d="100"/>
          <a:sy n="92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5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8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53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1808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2757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92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44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0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9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98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61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6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58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7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05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02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4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CE9601D-2E01-BE4C-ACCF-D3E7377AFD2D}" type="datetimeFigureOut">
              <a:rPr lang="en-US" smtClean="0"/>
              <a:t>4/7/17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43F25AB-2BD7-B747-B3E1-353EF06F7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3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Sanajärjestys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190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Övningar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Kerro</a:t>
            </a:r>
            <a:r>
              <a:rPr lang="en-US" dirty="0" smtClean="0"/>
              <a:t> </a:t>
            </a:r>
            <a:r>
              <a:rPr lang="en-US" dirty="0" err="1" smtClean="0"/>
              <a:t>parillesi</a:t>
            </a:r>
            <a:r>
              <a:rPr lang="en-US" dirty="0" smtClean="0"/>
              <a:t>, </a:t>
            </a:r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 smtClean="0"/>
              <a:t>teet</a:t>
            </a:r>
            <a:endParaRPr lang="en-US" dirty="0" smtClean="0"/>
          </a:p>
          <a:p>
            <a:pPr lvl="1"/>
            <a:r>
              <a:rPr lang="en-US" dirty="0" err="1" smtClean="0"/>
              <a:t>Usein</a:t>
            </a:r>
            <a:endParaRPr lang="en-US" dirty="0" smtClean="0"/>
          </a:p>
          <a:p>
            <a:pPr lvl="1"/>
            <a:r>
              <a:rPr lang="en-US" dirty="0" smtClean="0"/>
              <a:t>Et </a:t>
            </a:r>
            <a:r>
              <a:rPr lang="en-US" dirty="0" err="1" smtClean="0"/>
              <a:t>koskaan</a:t>
            </a:r>
            <a:endParaRPr lang="en-US" dirty="0" smtClean="0"/>
          </a:p>
          <a:p>
            <a:pPr lvl="1"/>
            <a:r>
              <a:rPr lang="en-US" dirty="0" err="1" smtClean="0"/>
              <a:t>Harvoin</a:t>
            </a:r>
            <a:endParaRPr lang="en-US" dirty="0" smtClean="0"/>
          </a:p>
          <a:p>
            <a:pPr lvl="1"/>
            <a:r>
              <a:rPr lang="en-US" dirty="0" err="1" smtClean="0"/>
              <a:t>Mielelläsi</a:t>
            </a:r>
            <a:endParaRPr lang="en-US" dirty="0" smtClean="0"/>
          </a:p>
          <a:p>
            <a:pPr lvl="1"/>
            <a:r>
              <a:rPr lang="en-US" dirty="0" err="1" smtClean="0"/>
              <a:t>Jne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128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Sivulause</a:t>
            </a:r>
            <a:r>
              <a:rPr lang="en-US" dirty="0" smtClean="0"/>
              <a:t> - </a:t>
            </a:r>
            <a:r>
              <a:rPr lang="en-US" dirty="0" err="1" smtClean="0"/>
              <a:t>bisats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Sivulauseen</a:t>
            </a:r>
            <a:r>
              <a:rPr lang="en-US" dirty="0" smtClean="0"/>
              <a:t> </a:t>
            </a:r>
            <a:r>
              <a:rPr lang="en-US" dirty="0" err="1" smtClean="0"/>
              <a:t>sanajärjestys</a:t>
            </a:r>
            <a:r>
              <a:rPr lang="en-US" dirty="0" smtClean="0"/>
              <a:t> on </a:t>
            </a:r>
            <a:r>
              <a:rPr lang="en-US" dirty="0" err="1" smtClean="0"/>
              <a:t>aina</a:t>
            </a:r>
            <a:r>
              <a:rPr lang="en-US" dirty="0" smtClean="0"/>
              <a:t> </a:t>
            </a:r>
            <a:r>
              <a:rPr lang="en-US" dirty="0" err="1" smtClean="0"/>
              <a:t>suora</a:t>
            </a:r>
            <a:r>
              <a:rPr lang="en-US" dirty="0" smtClean="0"/>
              <a:t> -&gt; </a:t>
            </a:r>
            <a:r>
              <a:rPr lang="en-US" dirty="0" err="1" smtClean="0"/>
              <a:t>subkekti</a:t>
            </a:r>
            <a:r>
              <a:rPr lang="en-US" dirty="0" smtClean="0"/>
              <a:t> (</a:t>
            </a:r>
            <a:r>
              <a:rPr lang="en-US" dirty="0" err="1" smtClean="0"/>
              <a:t>tekijä</a:t>
            </a:r>
            <a:r>
              <a:rPr lang="en-US" dirty="0" smtClean="0"/>
              <a:t>) </a:t>
            </a:r>
            <a:r>
              <a:rPr lang="en-US" dirty="0" err="1" smtClean="0"/>
              <a:t>ennen</a:t>
            </a:r>
            <a:r>
              <a:rPr lang="en-US" dirty="0" smtClean="0"/>
              <a:t> </a:t>
            </a:r>
            <a:r>
              <a:rPr lang="en-US" dirty="0" err="1" smtClean="0"/>
              <a:t>predikaattia</a:t>
            </a:r>
            <a:r>
              <a:rPr lang="en-US" dirty="0" smtClean="0"/>
              <a:t> (</a:t>
            </a:r>
            <a:r>
              <a:rPr lang="en-US" dirty="0" err="1" smtClean="0"/>
              <a:t>tekemistä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SSS</a:t>
            </a:r>
            <a:r>
              <a:rPr lang="en-US" dirty="0" smtClean="0"/>
              <a:t> </a:t>
            </a:r>
            <a:r>
              <a:rPr lang="en-US" i="1" dirty="0" err="1" smtClean="0"/>
              <a:t>sivulauseessa</a:t>
            </a:r>
            <a:r>
              <a:rPr lang="en-US" i="1" dirty="0" smtClean="0"/>
              <a:t> </a:t>
            </a:r>
            <a:r>
              <a:rPr lang="en-US" i="1" dirty="0" err="1" smtClean="0"/>
              <a:t>suora</a:t>
            </a:r>
            <a:r>
              <a:rPr lang="en-US" i="1" dirty="0" smtClean="0"/>
              <a:t> </a:t>
            </a:r>
            <a:r>
              <a:rPr lang="en-US" i="1" dirty="0" err="1" smtClean="0"/>
              <a:t>sanajärjestys</a:t>
            </a:r>
            <a:endParaRPr lang="en-US" i="1" dirty="0" smtClean="0"/>
          </a:p>
          <a:p>
            <a:pPr marL="0" indent="0">
              <a:buNone/>
            </a:pPr>
            <a:r>
              <a:rPr lang="en-US" dirty="0" smtClean="0"/>
              <a:t>	-&gt;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kuin</a:t>
            </a:r>
            <a:r>
              <a:rPr lang="en-US" dirty="0" smtClean="0"/>
              <a:t> </a:t>
            </a:r>
            <a:r>
              <a:rPr lang="en-US" dirty="0" err="1" smtClean="0"/>
              <a:t>suomen</a:t>
            </a:r>
            <a:r>
              <a:rPr lang="en-US" dirty="0" smtClean="0"/>
              <a:t> </a:t>
            </a:r>
            <a:r>
              <a:rPr lang="en-US" dirty="0" err="1" smtClean="0"/>
              <a:t>kielessä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r>
              <a:rPr lang="en-US" dirty="0" smtClean="0"/>
              <a:t>OBS! </a:t>
            </a:r>
            <a:r>
              <a:rPr lang="en-US" dirty="0" err="1" smtClean="0"/>
              <a:t>Sivulause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koskaan</a:t>
            </a:r>
            <a:r>
              <a:rPr lang="en-US" dirty="0" smtClean="0"/>
              <a:t> ole </a:t>
            </a:r>
            <a:r>
              <a:rPr lang="en-US" dirty="0" err="1" smtClean="0"/>
              <a:t>yksin</a:t>
            </a:r>
            <a:r>
              <a:rPr lang="en-US" dirty="0" smtClean="0"/>
              <a:t>, </a:t>
            </a:r>
            <a:r>
              <a:rPr lang="en-US" dirty="0" err="1" smtClean="0"/>
              <a:t>vaan</a:t>
            </a:r>
            <a:r>
              <a:rPr lang="en-US" dirty="0" smtClean="0"/>
              <a:t> </a:t>
            </a:r>
            <a:r>
              <a:rPr lang="en-US" dirty="0" err="1" smtClean="0"/>
              <a:t>tarvitsee</a:t>
            </a:r>
            <a:r>
              <a:rPr lang="en-US" dirty="0" smtClean="0"/>
              <a:t> </a:t>
            </a:r>
            <a:r>
              <a:rPr lang="en-US" dirty="0" err="1" smtClean="0"/>
              <a:t>päälauseen</a:t>
            </a:r>
            <a:r>
              <a:rPr lang="en-US" dirty="0" smtClean="0"/>
              <a:t> </a:t>
            </a:r>
            <a:r>
              <a:rPr lang="en-US" dirty="0" err="1" smtClean="0"/>
              <a:t>kaverikseen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 smtClean="0"/>
              <a:t>Jag </a:t>
            </a:r>
            <a:r>
              <a:rPr lang="en-US" i="1" dirty="0" err="1" smtClean="0"/>
              <a:t>mår</a:t>
            </a:r>
            <a:r>
              <a:rPr lang="en-US" i="1" dirty="0" smtClean="0"/>
              <a:t> </a:t>
            </a:r>
            <a:r>
              <a:rPr lang="en-US" i="1" dirty="0" err="1" smtClean="0"/>
              <a:t>dåligt</a:t>
            </a:r>
            <a:r>
              <a:rPr lang="en-US" i="1" dirty="0" smtClean="0"/>
              <a:t>, </a:t>
            </a:r>
            <a:r>
              <a:rPr lang="en-US" i="1" dirty="0" smtClean="0">
                <a:solidFill>
                  <a:srgbClr val="FF0000"/>
                </a:solidFill>
              </a:rPr>
              <a:t>om jag </a:t>
            </a:r>
            <a:r>
              <a:rPr lang="en-US" i="1" dirty="0" err="1" smtClean="0">
                <a:solidFill>
                  <a:srgbClr val="FF0000"/>
                </a:solidFill>
              </a:rPr>
              <a:t>äter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för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mycket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godis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395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Sivulauseen</a:t>
            </a:r>
            <a:r>
              <a:rPr lang="en-US" dirty="0" smtClean="0"/>
              <a:t> </a:t>
            </a:r>
            <a:r>
              <a:rPr lang="en-US" dirty="0" err="1" smtClean="0"/>
              <a:t>aloittavia</a:t>
            </a:r>
            <a:r>
              <a:rPr lang="en-US" dirty="0" smtClean="0"/>
              <a:t> </a:t>
            </a:r>
            <a:r>
              <a:rPr lang="en-US" dirty="0" err="1" smtClean="0"/>
              <a:t>konjunktioita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2400" dirty="0" err="1" smtClean="0"/>
              <a:t>Att</a:t>
            </a:r>
            <a:r>
              <a:rPr lang="en-US" sz="2400" dirty="0" smtClean="0"/>
              <a:t> = </a:t>
            </a:r>
            <a:r>
              <a:rPr lang="en-US" sz="2400" dirty="0" err="1" smtClean="0"/>
              <a:t>että</a:t>
            </a:r>
            <a:endParaRPr lang="en-US" sz="2400" dirty="0" smtClean="0"/>
          </a:p>
          <a:p>
            <a:r>
              <a:rPr lang="en-US" sz="2400" dirty="0" err="1" smtClean="0"/>
              <a:t>Därför</a:t>
            </a:r>
            <a:r>
              <a:rPr lang="en-US" sz="2400" dirty="0" smtClean="0"/>
              <a:t> </a:t>
            </a:r>
            <a:r>
              <a:rPr lang="en-US" sz="2400" dirty="0" err="1" smtClean="0"/>
              <a:t>att</a:t>
            </a:r>
            <a:r>
              <a:rPr lang="en-US" sz="2400" dirty="0" smtClean="0"/>
              <a:t> = </a:t>
            </a:r>
            <a:r>
              <a:rPr lang="en-US" sz="2400" dirty="0" err="1" smtClean="0"/>
              <a:t>siksi</a:t>
            </a:r>
            <a:r>
              <a:rPr lang="en-US" sz="2400" dirty="0" smtClean="0"/>
              <a:t> </a:t>
            </a:r>
            <a:r>
              <a:rPr lang="en-US" sz="2400" dirty="0" err="1" smtClean="0"/>
              <a:t>että</a:t>
            </a:r>
            <a:endParaRPr lang="en-US" sz="2400" dirty="0" smtClean="0"/>
          </a:p>
          <a:p>
            <a:r>
              <a:rPr lang="en-US" sz="2400" dirty="0" smtClean="0"/>
              <a:t>Om = </a:t>
            </a:r>
            <a:r>
              <a:rPr lang="en-US" sz="2400" dirty="0" err="1" smtClean="0"/>
              <a:t>jos</a:t>
            </a:r>
            <a:endParaRPr lang="en-US" sz="2400" dirty="0" smtClean="0"/>
          </a:p>
          <a:p>
            <a:r>
              <a:rPr lang="en-US" sz="2400" dirty="0" err="1" smtClean="0"/>
              <a:t>När</a:t>
            </a:r>
            <a:r>
              <a:rPr lang="en-US" sz="2400" dirty="0" smtClean="0"/>
              <a:t> = kun</a:t>
            </a:r>
          </a:p>
          <a:p>
            <a:r>
              <a:rPr lang="en-US" sz="2400" dirty="0" err="1" smtClean="0"/>
              <a:t>Eftersom</a:t>
            </a:r>
            <a:r>
              <a:rPr lang="en-US" sz="2400" dirty="0" smtClean="0"/>
              <a:t> = </a:t>
            </a:r>
            <a:r>
              <a:rPr lang="en-US" sz="2400" dirty="0" err="1" smtClean="0"/>
              <a:t>koska</a:t>
            </a:r>
            <a:endParaRPr lang="en-US" sz="2400" dirty="0" smtClean="0"/>
          </a:p>
          <a:p>
            <a:r>
              <a:rPr lang="en-US" sz="2400" dirty="0" smtClean="0"/>
              <a:t>Fast = </a:t>
            </a:r>
            <a:r>
              <a:rPr lang="en-US" sz="2400" dirty="0" err="1" smtClean="0"/>
              <a:t>vaikka</a:t>
            </a:r>
            <a:endParaRPr lang="en-US" sz="2400" dirty="0" smtClean="0"/>
          </a:p>
          <a:p>
            <a:r>
              <a:rPr lang="en-US" sz="2400" dirty="0" err="1" smtClean="0"/>
              <a:t>Då</a:t>
            </a:r>
            <a:r>
              <a:rPr lang="en-US" sz="2400" dirty="0" smtClean="0"/>
              <a:t>= </a:t>
            </a:r>
            <a:r>
              <a:rPr lang="en-US" sz="2400" dirty="0" err="1" smtClean="0"/>
              <a:t>koska</a:t>
            </a:r>
            <a:r>
              <a:rPr lang="en-US" sz="2400" dirty="0" smtClean="0"/>
              <a:t>, kun</a:t>
            </a:r>
          </a:p>
          <a:p>
            <a:r>
              <a:rPr lang="en-US" sz="2400" dirty="0" err="1" smtClean="0"/>
              <a:t>Som</a:t>
            </a:r>
            <a:r>
              <a:rPr lang="en-US" sz="2400" dirty="0" smtClean="0"/>
              <a:t>= </a:t>
            </a:r>
            <a:r>
              <a:rPr lang="en-US" sz="2400" dirty="0" err="1" smtClean="0"/>
              <a:t>joka</a:t>
            </a:r>
            <a:endParaRPr lang="en-US" sz="2400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i="1" dirty="0" err="1" smtClean="0"/>
              <a:t>Kalle</a:t>
            </a:r>
            <a:r>
              <a:rPr lang="en-US" i="1" dirty="0" smtClean="0"/>
              <a:t> </a:t>
            </a:r>
            <a:r>
              <a:rPr lang="en-US" i="1" dirty="0" err="1" smtClean="0"/>
              <a:t>säger</a:t>
            </a:r>
            <a:r>
              <a:rPr lang="en-US" i="1" dirty="0" smtClean="0"/>
              <a:t>, </a:t>
            </a:r>
            <a:r>
              <a:rPr lang="en-US" i="1" dirty="0" err="1" smtClean="0"/>
              <a:t>att</a:t>
            </a:r>
            <a:r>
              <a:rPr lang="en-US" i="1" dirty="0" smtClean="0"/>
              <a:t> </a:t>
            </a:r>
            <a:r>
              <a:rPr lang="en-US" i="1" dirty="0" err="1" smtClean="0"/>
              <a:t>han</a:t>
            </a:r>
            <a:r>
              <a:rPr lang="en-US" i="1" dirty="0" smtClean="0"/>
              <a:t> </a:t>
            </a:r>
            <a:r>
              <a:rPr lang="en-US" i="1" dirty="0" err="1" smtClean="0"/>
              <a:t>är</a:t>
            </a:r>
            <a:r>
              <a:rPr lang="en-US" i="1" dirty="0" smtClean="0"/>
              <a:t> </a:t>
            </a:r>
            <a:r>
              <a:rPr lang="en-US" i="1" dirty="0" err="1" smtClean="0"/>
              <a:t>sjuk</a:t>
            </a:r>
            <a:r>
              <a:rPr lang="en-US" i="1" dirty="0" smtClean="0"/>
              <a:t> </a:t>
            </a:r>
            <a:r>
              <a:rPr lang="en-US" i="1" dirty="0" err="1" smtClean="0"/>
              <a:t>idag</a:t>
            </a:r>
            <a:r>
              <a:rPr lang="en-US" i="1" dirty="0" smtClean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66806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Muistisääntö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Kon</a:t>
            </a:r>
            <a:r>
              <a:rPr lang="en-US" dirty="0" smtClean="0"/>
              <a:t> (</a:t>
            </a:r>
            <a:r>
              <a:rPr lang="en-US" dirty="0" err="1">
                <a:solidFill>
                  <a:srgbClr val="FF0000"/>
                </a:solidFill>
              </a:rPr>
              <a:t>K</a:t>
            </a:r>
            <a:r>
              <a:rPr lang="en-US" dirty="0" err="1" smtClean="0">
                <a:solidFill>
                  <a:srgbClr val="FF0000"/>
                </a:solidFill>
              </a:rPr>
              <a:t>o</a:t>
            </a:r>
            <a:r>
              <a:rPr lang="en-US" dirty="0" err="1" smtClean="0"/>
              <a:t>njunktio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Su</a:t>
            </a:r>
            <a:r>
              <a:rPr lang="en-US" dirty="0" smtClean="0"/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Su</a:t>
            </a:r>
            <a:r>
              <a:rPr lang="en-US" dirty="0" err="1" smtClean="0"/>
              <a:t>bjekti</a:t>
            </a:r>
            <a:r>
              <a:rPr lang="en-US" dirty="0" smtClean="0"/>
              <a:t>, </a:t>
            </a:r>
            <a:r>
              <a:rPr lang="en-US" dirty="0" err="1" smtClean="0"/>
              <a:t>tekijä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</a:t>
            </a:r>
            <a:r>
              <a:rPr lang="en-US" dirty="0" smtClean="0"/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Li</a:t>
            </a:r>
            <a:r>
              <a:rPr lang="en-US" dirty="0" err="1" smtClean="0"/>
              <a:t>ikkuva</a:t>
            </a:r>
            <a:r>
              <a:rPr lang="en-US" dirty="0" smtClean="0"/>
              <a:t> </a:t>
            </a:r>
            <a:r>
              <a:rPr lang="en-US" dirty="0" err="1" smtClean="0"/>
              <a:t>määre</a:t>
            </a:r>
            <a:r>
              <a:rPr lang="en-US" dirty="0" smtClean="0"/>
              <a:t>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Kie</a:t>
            </a:r>
            <a:r>
              <a:rPr lang="en-US" dirty="0" smtClean="0"/>
              <a:t> (</a:t>
            </a:r>
            <a:r>
              <a:rPr lang="en-US" dirty="0" err="1">
                <a:solidFill>
                  <a:srgbClr val="FF0000"/>
                </a:solidFill>
              </a:rPr>
              <a:t>K</a:t>
            </a:r>
            <a:r>
              <a:rPr lang="en-US" dirty="0" err="1" smtClean="0">
                <a:solidFill>
                  <a:srgbClr val="FF0000"/>
                </a:solidFill>
              </a:rPr>
              <a:t>ie</a:t>
            </a:r>
            <a:r>
              <a:rPr lang="en-US" dirty="0" err="1" smtClean="0"/>
              <a:t>ltosana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Pre</a:t>
            </a:r>
            <a:r>
              <a:rPr lang="en-US" dirty="0" smtClean="0"/>
              <a:t> (</a:t>
            </a:r>
            <a:r>
              <a:rPr lang="en-US" dirty="0" err="1" smtClean="0">
                <a:solidFill>
                  <a:srgbClr val="FF0000"/>
                </a:solidFill>
              </a:rPr>
              <a:t>Pre</a:t>
            </a:r>
            <a:r>
              <a:rPr lang="en-US" dirty="0" err="1" smtClean="0"/>
              <a:t>dikaatti</a:t>
            </a:r>
            <a:r>
              <a:rPr lang="en-US" dirty="0" smtClean="0"/>
              <a:t>, </a:t>
            </a:r>
            <a:r>
              <a:rPr lang="en-US" dirty="0" err="1" smtClean="0"/>
              <a:t>tekeminen</a:t>
            </a:r>
            <a:r>
              <a:rPr lang="en-US" dirty="0" smtClean="0"/>
              <a:t>, </a:t>
            </a:r>
            <a:r>
              <a:rPr lang="en-US" dirty="0" err="1" smtClean="0"/>
              <a:t>verbi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OBS! </a:t>
            </a:r>
            <a:r>
              <a:rPr lang="en-US" dirty="0" err="1" smtClean="0"/>
              <a:t>Liikkuvaa</a:t>
            </a:r>
            <a:r>
              <a:rPr lang="en-US" dirty="0" smtClean="0"/>
              <a:t> </a:t>
            </a:r>
            <a:r>
              <a:rPr lang="en-US" dirty="0" err="1" smtClean="0"/>
              <a:t>määrettä</a:t>
            </a:r>
            <a:r>
              <a:rPr lang="en-US" dirty="0" smtClean="0"/>
              <a:t> tai </a:t>
            </a:r>
            <a:r>
              <a:rPr lang="en-US" dirty="0" err="1" smtClean="0"/>
              <a:t>kieltosanaa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aina</a:t>
            </a:r>
            <a:r>
              <a:rPr lang="en-US" dirty="0" smtClean="0"/>
              <a:t> ole!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740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Päälause</a:t>
            </a:r>
            <a:r>
              <a:rPr lang="en-US" dirty="0" smtClean="0"/>
              <a:t> + </a:t>
            </a:r>
            <a:r>
              <a:rPr lang="en-US" dirty="0" err="1" smtClean="0"/>
              <a:t>sivulause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Sivulause</a:t>
            </a:r>
            <a:r>
              <a:rPr lang="en-US" dirty="0" smtClean="0"/>
              <a:t> </a:t>
            </a:r>
            <a:r>
              <a:rPr lang="en-US" dirty="0" err="1" smtClean="0"/>
              <a:t>voi</a:t>
            </a:r>
            <a:r>
              <a:rPr lang="en-US" dirty="0" smtClean="0"/>
              <a:t> olla </a:t>
            </a:r>
            <a:r>
              <a:rPr lang="en-US" dirty="0" err="1" smtClean="0"/>
              <a:t>päälauseen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Jag </a:t>
            </a:r>
            <a:r>
              <a:rPr lang="en-US" i="1" dirty="0" err="1" smtClean="0"/>
              <a:t>är</a:t>
            </a:r>
            <a:r>
              <a:rPr lang="en-US" i="1" dirty="0" smtClean="0"/>
              <a:t> </a:t>
            </a:r>
            <a:r>
              <a:rPr lang="en-US" i="1" dirty="0" err="1" smtClean="0"/>
              <a:t>trött</a:t>
            </a:r>
            <a:r>
              <a:rPr lang="en-US" i="1" dirty="0" smtClean="0"/>
              <a:t>, </a:t>
            </a:r>
            <a:r>
              <a:rPr lang="en-US" i="1" dirty="0" err="1" smtClean="0"/>
              <a:t>eftersom</a:t>
            </a:r>
            <a:r>
              <a:rPr lang="en-US" i="1" dirty="0" smtClean="0"/>
              <a:t> jag </a:t>
            </a:r>
            <a:r>
              <a:rPr lang="en-US" i="1" dirty="0" err="1" smtClean="0"/>
              <a:t>har</a:t>
            </a:r>
            <a:r>
              <a:rPr lang="en-US" i="1" dirty="0" smtClean="0"/>
              <a:t> </a:t>
            </a:r>
            <a:r>
              <a:rPr lang="en-US" i="1" dirty="0" err="1" smtClean="0"/>
              <a:t>inte</a:t>
            </a:r>
            <a:r>
              <a:rPr lang="en-US" i="1" dirty="0" smtClean="0"/>
              <a:t> </a:t>
            </a:r>
            <a:r>
              <a:rPr lang="en-US" i="1" dirty="0" err="1" smtClean="0"/>
              <a:t>sovit</a:t>
            </a:r>
            <a:r>
              <a:rPr lang="en-US" i="1" dirty="0" smtClean="0"/>
              <a:t>.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dirty="0" smtClean="0"/>
              <a:t>Tai </a:t>
            </a:r>
            <a:r>
              <a:rPr lang="en-US" dirty="0" err="1" smtClean="0"/>
              <a:t>ennen</a:t>
            </a:r>
            <a:r>
              <a:rPr lang="en-US" dirty="0" smtClean="0"/>
              <a:t> </a:t>
            </a:r>
            <a:r>
              <a:rPr lang="en-US" dirty="0" err="1" smtClean="0"/>
              <a:t>päälausetta</a:t>
            </a:r>
            <a:r>
              <a:rPr lang="en-US" dirty="0" smtClean="0"/>
              <a:t> (OBS! </a:t>
            </a:r>
            <a:r>
              <a:rPr lang="en-US" dirty="0" err="1" smtClean="0"/>
              <a:t>Päälauseessa</a:t>
            </a:r>
            <a:r>
              <a:rPr lang="en-US" dirty="0" smtClean="0"/>
              <a:t> </a:t>
            </a:r>
            <a:r>
              <a:rPr lang="en-US" dirty="0" err="1" smtClean="0"/>
              <a:t>tällöin</a:t>
            </a:r>
            <a:r>
              <a:rPr lang="en-US" dirty="0" smtClean="0"/>
              <a:t> </a:t>
            </a:r>
            <a:r>
              <a:rPr lang="en-US" dirty="0" err="1" smtClean="0"/>
              <a:t>epäsuora</a:t>
            </a:r>
            <a:r>
              <a:rPr lang="en-US" dirty="0" smtClean="0"/>
              <a:t> </a:t>
            </a:r>
            <a:r>
              <a:rPr lang="en-US" dirty="0" err="1" smtClean="0"/>
              <a:t>sanajärjestys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i="1" dirty="0" err="1" smtClean="0"/>
              <a:t>Eftersom</a:t>
            </a:r>
            <a:r>
              <a:rPr lang="en-US" i="1" dirty="0" smtClean="0"/>
              <a:t> jag </a:t>
            </a:r>
            <a:r>
              <a:rPr lang="en-US" i="1" dirty="0" err="1" smtClean="0"/>
              <a:t>har</a:t>
            </a:r>
            <a:r>
              <a:rPr lang="en-US" i="1" dirty="0" smtClean="0"/>
              <a:t> </a:t>
            </a:r>
            <a:r>
              <a:rPr lang="en-US" i="1" dirty="0" err="1" smtClean="0"/>
              <a:t>inte</a:t>
            </a:r>
            <a:r>
              <a:rPr lang="en-US" i="1" dirty="0" smtClean="0"/>
              <a:t> </a:t>
            </a:r>
            <a:r>
              <a:rPr lang="en-US" i="1" dirty="0" err="1" smtClean="0"/>
              <a:t>sovit</a:t>
            </a:r>
            <a:r>
              <a:rPr lang="en-US" i="1" dirty="0" smtClean="0"/>
              <a:t>, </a:t>
            </a:r>
            <a:r>
              <a:rPr lang="en-US" i="1" dirty="0" err="1" smtClean="0">
                <a:solidFill>
                  <a:srgbClr val="FF0000"/>
                </a:solidFill>
              </a:rPr>
              <a:t>är</a:t>
            </a:r>
            <a:r>
              <a:rPr lang="en-US" i="1" dirty="0" smtClean="0">
                <a:solidFill>
                  <a:srgbClr val="FF0000"/>
                </a:solidFill>
              </a:rPr>
              <a:t> jag </a:t>
            </a:r>
            <a:r>
              <a:rPr lang="en-US" i="1" dirty="0" err="1" smtClean="0"/>
              <a:t>trött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02007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Övningar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Suomenna</a:t>
            </a:r>
            <a:r>
              <a:rPr lang="en-US" dirty="0" smtClean="0"/>
              <a:t> </a:t>
            </a:r>
            <a:r>
              <a:rPr lang="en-US" dirty="0" err="1" smtClean="0"/>
              <a:t>lauseet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Jag </a:t>
            </a:r>
            <a:r>
              <a:rPr lang="en-US" dirty="0" err="1" smtClean="0"/>
              <a:t>gillar</a:t>
            </a:r>
            <a:r>
              <a:rPr lang="en-US" dirty="0" smtClean="0"/>
              <a:t> </a:t>
            </a:r>
            <a:r>
              <a:rPr lang="en-US" dirty="0" err="1" smtClean="0"/>
              <a:t>bilar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snygga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endParaRPr lang="en-US" dirty="0" smtClean="0"/>
          </a:p>
          <a:p>
            <a:pPr lvl="1"/>
            <a:r>
              <a:rPr lang="en-US" dirty="0" err="1" smtClean="0"/>
              <a:t>Kalle</a:t>
            </a:r>
            <a:r>
              <a:rPr lang="en-US" dirty="0" smtClean="0"/>
              <a:t> </a:t>
            </a:r>
            <a:r>
              <a:rPr lang="en-US" dirty="0" err="1" smtClean="0"/>
              <a:t>berättar</a:t>
            </a:r>
            <a:r>
              <a:rPr lang="en-US" dirty="0" smtClean="0"/>
              <a:t> </a:t>
            </a:r>
            <a:r>
              <a:rPr lang="en-US" dirty="0" err="1" smtClean="0"/>
              <a:t>att</a:t>
            </a:r>
            <a:r>
              <a:rPr lang="en-US" dirty="0" smtClean="0"/>
              <a:t> </a:t>
            </a:r>
            <a:r>
              <a:rPr lang="en-US" dirty="0" err="1" smtClean="0"/>
              <a:t>han</a:t>
            </a:r>
            <a:r>
              <a:rPr lang="en-US" dirty="0" smtClean="0"/>
              <a:t> </a:t>
            </a:r>
            <a:r>
              <a:rPr lang="en-US" dirty="0" err="1" smtClean="0"/>
              <a:t>aldrig</a:t>
            </a:r>
            <a:r>
              <a:rPr lang="en-US" dirty="0" smtClean="0"/>
              <a:t> </a:t>
            </a:r>
            <a:r>
              <a:rPr lang="en-US" dirty="0" err="1" smtClean="0"/>
              <a:t>läser</a:t>
            </a:r>
            <a:r>
              <a:rPr lang="en-US" dirty="0" smtClean="0"/>
              <a:t> </a:t>
            </a:r>
            <a:r>
              <a:rPr lang="en-US" dirty="0" err="1" smtClean="0"/>
              <a:t>böCker</a:t>
            </a:r>
            <a:endParaRPr lang="en-US" dirty="0" smtClean="0"/>
          </a:p>
          <a:p>
            <a:pPr lvl="1"/>
            <a:r>
              <a:rPr lang="en-US" dirty="0" smtClean="0"/>
              <a:t>Jag </a:t>
            </a:r>
            <a:r>
              <a:rPr lang="en-US" dirty="0" err="1" smtClean="0"/>
              <a:t>mår</a:t>
            </a:r>
            <a:r>
              <a:rPr lang="en-US" dirty="0" smtClean="0"/>
              <a:t> </a:t>
            </a:r>
            <a:r>
              <a:rPr lang="en-US" dirty="0" err="1" smtClean="0"/>
              <a:t>bättre</a:t>
            </a:r>
            <a:r>
              <a:rPr lang="en-US" dirty="0" smtClean="0"/>
              <a:t> </a:t>
            </a:r>
            <a:r>
              <a:rPr lang="en-US" dirty="0" smtClean="0"/>
              <a:t>om jag </a:t>
            </a:r>
            <a:r>
              <a:rPr lang="en-US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äter</a:t>
            </a:r>
            <a:r>
              <a:rPr lang="en-US" dirty="0" smtClean="0"/>
              <a:t> </a:t>
            </a:r>
            <a:r>
              <a:rPr lang="en-US" dirty="0" err="1" smtClean="0"/>
              <a:t>för</a:t>
            </a:r>
            <a:r>
              <a:rPr lang="en-US" dirty="0" smtClean="0"/>
              <a:t> </a:t>
            </a:r>
            <a:r>
              <a:rPr lang="en-US" dirty="0" err="1" smtClean="0"/>
              <a:t>mycket</a:t>
            </a:r>
            <a:r>
              <a:rPr lang="en-US" dirty="0" smtClean="0"/>
              <a:t> </a:t>
            </a:r>
            <a:r>
              <a:rPr lang="en-US" dirty="0" err="1" smtClean="0"/>
              <a:t>godis</a:t>
            </a:r>
            <a:endParaRPr lang="en-US" dirty="0" smtClean="0"/>
          </a:p>
          <a:p>
            <a:pPr lvl="1"/>
            <a:r>
              <a:rPr lang="en-US" dirty="0" err="1" smtClean="0"/>
              <a:t>Kalle</a:t>
            </a:r>
            <a:r>
              <a:rPr lang="en-US" dirty="0" smtClean="0"/>
              <a:t> </a:t>
            </a:r>
            <a:r>
              <a:rPr lang="en-US" dirty="0" err="1" smtClean="0"/>
              <a:t>ska</a:t>
            </a:r>
            <a:r>
              <a:rPr lang="en-US" dirty="0" smtClean="0"/>
              <a:t> </a:t>
            </a:r>
            <a:r>
              <a:rPr lang="en-US" dirty="0" err="1" smtClean="0"/>
              <a:t>köpa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motorcykel</a:t>
            </a:r>
            <a:r>
              <a:rPr lang="en-US" dirty="0" smtClean="0"/>
              <a:t> </a:t>
            </a:r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dyr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Jag </a:t>
            </a:r>
            <a:r>
              <a:rPr lang="en-US" dirty="0" err="1" smtClean="0"/>
              <a:t>går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smtClean="0"/>
              <a:t>fast </a:t>
            </a:r>
            <a:r>
              <a:rPr lang="en-US" dirty="0" err="1" smtClean="0"/>
              <a:t>det</a:t>
            </a:r>
            <a:r>
              <a:rPr lang="en-US" dirty="0" smtClean="0"/>
              <a:t> </a:t>
            </a:r>
            <a:r>
              <a:rPr lang="en-US" dirty="0" err="1" smtClean="0"/>
              <a:t>regnar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5677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Övningar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Kirjoita</a:t>
            </a:r>
            <a:r>
              <a:rPr lang="en-US" dirty="0" smtClean="0"/>
              <a:t> </a:t>
            </a:r>
            <a:r>
              <a:rPr lang="en-US" dirty="0" err="1" smtClean="0"/>
              <a:t>ruotsiksi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Hän</a:t>
            </a:r>
            <a:r>
              <a:rPr lang="en-US" dirty="0" smtClean="0"/>
              <a:t> </a:t>
            </a:r>
            <a:r>
              <a:rPr lang="en-US" dirty="0" err="1" smtClean="0"/>
              <a:t>pyöräilee</a:t>
            </a:r>
            <a:r>
              <a:rPr lang="en-US" dirty="0" smtClean="0"/>
              <a:t> </a:t>
            </a:r>
            <a:r>
              <a:rPr lang="en-US" dirty="0" err="1" smtClean="0"/>
              <a:t>kouluun</a:t>
            </a:r>
            <a:r>
              <a:rPr lang="en-US" dirty="0" smtClean="0"/>
              <a:t>, </a:t>
            </a:r>
            <a:r>
              <a:rPr lang="en-US" dirty="0" err="1" smtClean="0"/>
              <a:t>jos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sada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Minun</a:t>
            </a:r>
            <a:r>
              <a:rPr lang="en-US" dirty="0" smtClean="0"/>
              <a:t> </a:t>
            </a:r>
            <a:r>
              <a:rPr lang="en-US" dirty="0" err="1" smtClean="0"/>
              <a:t>pitää</a:t>
            </a:r>
            <a:r>
              <a:rPr lang="en-US" dirty="0" smtClean="0"/>
              <a:t> </a:t>
            </a:r>
            <a:r>
              <a:rPr lang="en-US" dirty="0" err="1" smtClean="0"/>
              <a:t>säästää</a:t>
            </a:r>
            <a:r>
              <a:rPr lang="en-US" dirty="0" smtClean="0"/>
              <a:t>, </a:t>
            </a:r>
            <a:r>
              <a:rPr lang="en-US" dirty="0" err="1" smtClean="0"/>
              <a:t>koska</a:t>
            </a:r>
            <a:r>
              <a:rPr lang="en-US" dirty="0" smtClean="0"/>
              <a:t> </a:t>
            </a:r>
            <a:r>
              <a:rPr lang="en-US" dirty="0" err="1" smtClean="0"/>
              <a:t>haluan</a:t>
            </a:r>
            <a:r>
              <a:rPr lang="en-US" dirty="0" smtClean="0"/>
              <a:t> </a:t>
            </a:r>
            <a:r>
              <a:rPr lang="en-US" dirty="0" err="1" smtClean="0"/>
              <a:t>uuden</a:t>
            </a:r>
            <a:r>
              <a:rPr lang="en-US" dirty="0" smtClean="0"/>
              <a:t> </a:t>
            </a:r>
            <a:r>
              <a:rPr lang="en-US" dirty="0" err="1" smtClean="0"/>
              <a:t>kännykän</a:t>
            </a:r>
            <a:r>
              <a:rPr lang="en-US" dirty="0" smtClean="0"/>
              <a:t>. (</a:t>
            </a:r>
            <a:r>
              <a:rPr lang="en-US" dirty="0" err="1" smtClean="0"/>
              <a:t>haluta</a:t>
            </a:r>
            <a:r>
              <a:rPr lang="en-US" dirty="0" smtClean="0"/>
              <a:t> = </a:t>
            </a:r>
            <a:r>
              <a:rPr lang="en-US" dirty="0" err="1" smtClean="0"/>
              <a:t>vill</a:t>
            </a:r>
            <a:r>
              <a:rPr lang="en-US" dirty="0" smtClean="0"/>
              <a:t> ha)</a:t>
            </a:r>
          </a:p>
          <a:p>
            <a:pPr lvl="1"/>
            <a:r>
              <a:rPr lang="en-US" dirty="0" err="1" smtClean="0"/>
              <a:t>Vaikka</a:t>
            </a:r>
            <a:r>
              <a:rPr lang="en-US" dirty="0" smtClean="0"/>
              <a:t> </a:t>
            </a:r>
            <a:r>
              <a:rPr lang="en-US" dirty="0" err="1" smtClean="0"/>
              <a:t>kello</a:t>
            </a:r>
            <a:r>
              <a:rPr lang="en-US" dirty="0" smtClean="0"/>
              <a:t> on </a:t>
            </a:r>
            <a:r>
              <a:rPr lang="en-US" dirty="0" err="1" smtClean="0"/>
              <a:t>kymmenen</a:t>
            </a:r>
            <a:r>
              <a:rPr lang="en-US" dirty="0" smtClean="0"/>
              <a:t>, </a:t>
            </a:r>
            <a:r>
              <a:rPr lang="en-US" dirty="0" err="1" smtClean="0"/>
              <a:t>minulla</a:t>
            </a:r>
            <a:r>
              <a:rPr lang="en-US" dirty="0" smtClean="0"/>
              <a:t> on </a:t>
            </a:r>
            <a:r>
              <a:rPr lang="en-US" dirty="0" err="1" smtClean="0"/>
              <a:t>nälkä</a:t>
            </a:r>
            <a:endParaRPr lang="en-US" dirty="0"/>
          </a:p>
          <a:p>
            <a:pPr lvl="1"/>
            <a:r>
              <a:rPr lang="en-US" dirty="0" smtClean="0"/>
              <a:t>Olen </a:t>
            </a:r>
            <a:r>
              <a:rPr lang="en-US" dirty="0" err="1" smtClean="0"/>
              <a:t>joskus</a:t>
            </a:r>
            <a:r>
              <a:rPr lang="en-US" dirty="0" smtClean="0"/>
              <a:t> </a:t>
            </a:r>
            <a:r>
              <a:rPr lang="en-US" dirty="0" err="1" smtClean="0"/>
              <a:t>väsynyt</a:t>
            </a:r>
            <a:r>
              <a:rPr lang="en-US" dirty="0" smtClean="0"/>
              <a:t>, kun </a:t>
            </a:r>
            <a:r>
              <a:rPr lang="en-US" dirty="0" err="1" smtClean="0"/>
              <a:t>menen</a:t>
            </a:r>
            <a:r>
              <a:rPr lang="en-US" dirty="0" smtClean="0"/>
              <a:t> </a:t>
            </a:r>
            <a:r>
              <a:rPr lang="en-US" dirty="0" err="1" smtClean="0"/>
              <a:t>kouluun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620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 err="1"/>
              <a:t>Hän</a:t>
            </a:r>
            <a:r>
              <a:rPr lang="en-US" dirty="0"/>
              <a:t> </a:t>
            </a:r>
            <a:r>
              <a:rPr lang="en-US" dirty="0" err="1"/>
              <a:t>pyöräilee</a:t>
            </a:r>
            <a:r>
              <a:rPr lang="en-US" dirty="0"/>
              <a:t> </a:t>
            </a:r>
            <a:r>
              <a:rPr lang="en-US" dirty="0" err="1"/>
              <a:t>kouluun</a:t>
            </a:r>
            <a:r>
              <a:rPr lang="en-US" dirty="0"/>
              <a:t>, </a:t>
            </a:r>
            <a:r>
              <a:rPr lang="en-US" dirty="0" err="1"/>
              <a:t>jos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sada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Han </a:t>
            </a:r>
            <a:r>
              <a:rPr lang="en-US" dirty="0" err="1" smtClean="0"/>
              <a:t>cyklar</a:t>
            </a:r>
            <a:r>
              <a:rPr lang="en-US" dirty="0" smtClean="0"/>
              <a:t> till </a:t>
            </a:r>
            <a:r>
              <a:rPr lang="en-US" dirty="0" err="1" smtClean="0"/>
              <a:t>skolan</a:t>
            </a:r>
            <a:r>
              <a:rPr lang="en-US" dirty="0" smtClean="0"/>
              <a:t> </a:t>
            </a:r>
            <a:r>
              <a:rPr lang="en-US" dirty="0" smtClean="0"/>
              <a:t>om </a:t>
            </a:r>
            <a:r>
              <a:rPr lang="en-US" dirty="0" err="1" smtClean="0"/>
              <a:t>det</a:t>
            </a:r>
            <a:r>
              <a:rPr lang="en-US" dirty="0" smtClean="0"/>
              <a:t> </a:t>
            </a:r>
            <a:r>
              <a:rPr lang="en-US" b="1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regnar</a:t>
            </a:r>
            <a:endParaRPr lang="en-US" dirty="0"/>
          </a:p>
          <a:p>
            <a:pPr lvl="1"/>
            <a:r>
              <a:rPr lang="en-US" dirty="0" err="1"/>
              <a:t>Minun</a:t>
            </a:r>
            <a:r>
              <a:rPr lang="en-US" dirty="0"/>
              <a:t> </a:t>
            </a:r>
            <a:r>
              <a:rPr lang="en-US" dirty="0" err="1"/>
              <a:t>pitää</a:t>
            </a:r>
            <a:r>
              <a:rPr lang="en-US" dirty="0"/>
              <a:t> </a:t>
            </a:r>
            <a:r>
              <a:rPr lang="en-US" dirty="0" err="1" smtClean="0"/>
              <a:t>säästää</a:t>
            </a:r>
            <a:r>
              <a:rPr lang="en-US" dirty="0" smtClean="0"/>
              <a:t> </a:t>
            </a:r>
            <a:r>
              <a:rPr lang="en-US" dirty="0" err="1"/>
              <a:t>koska</a:t>
            </a:r>
            <a:r>
              <a:rPr lang="en-US" dirty="0"/>
              <a:t> </a:t>
            </a:r>
            <a:r>
              <a:rPr lang="en-US" dirty="0" err="1"/>
              <a:t>haluan</a:t>
            </a:r>
            <a:r>
              <a:rPr lang="en-US" dirty="0"/>
              <a:t> </a:t>
            </a:r>
            <a:r>
              <a:rPr lang="en-US" dirty="0" err="1"/>
              <a:t>uuden</a:t>
            </a:r>
            <a:r>
              <a:rPr lang="en-US" dirty="0"/>
              <a:t> </a:t>
            </a:r>
            <a:r>
              <a:rPr lang="en-US" dirty="0" err="1"/>
              <a:t>kännykän</a:t>
            </a:r>
            <a:r>
              <a:rPr lang="en-US" dirty="0"/>
              <a:t>. (</a:t>
            </a:r>
            <a:r>
              <a:rPr lang="en-US" dirty="0" err="1"/>
              <a:t>haluta</a:t>
            </a:r>
            <a:r>
              <a:rPr lang="en-US" dirty="0"/>
              <a:t> = </a:t>
            </a:r>
            <a:r>
              <a:rPr lang="en-US" dirty="0" err="1"/>
              <a:t>vill</a:t>
            </a:r>
            <a:r>
              <a:rPr lang="en-US" dirty="0"/>
              <a:t> ha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Jag </a:t>
            </a:r>
            <a:r>
              <a:rPr lang="en-US" dirty="0" err="1" smtClean="0"/>
              <a:t>måste</a:t>
            </a:r>
            <a:r>
              <a:rPr lang="en-US" dirty="0" smtClean="0"/>
              <a:t> </a:t>
            </a:r>
            <a:r>
              <a:rPr lang="en-US" dirty="0" err="1" smtClean="0"/>
              <a:t>spara</a:t>
            </a:r>
            <a:r>
              <a:rPr lang="en-US" dirty="0" smtClean="0"/>
              <a:t> </a:t>
            </a:r>
            <a:r>
              <a:rPr lang="en-US" dirty="0" err="1" smtClean="0"/>
              <a:t>eftersom</a:t>
            </a:r>
            <a:r>
              <a:rPr lang="en-US" dirty="0" smtClean="0"/>
              <a:t> jag </a:t>
            </a:r>
            <a:r>
              <a:rPr lang="en-US" dirty="0" err="1" smtClean="0"/>
              <a:t>vill</a:t>
            </a:r>
            <a:r>
              <a:rPr lang="en-US" dirty="0" smtClean="0"/>
              <a:t> ha en </a:t>
            </a:r>
            <a:r>
              <a:rPr lang="en-US" dirty="0" err="1" smtClean="0"/>
              <a:t>ny</a:t>
            </a:r>
            <a:r>
              <a:rPr lang="en-US" dirty="0" smtClean="0"/>
              <a:t> </a:t>
            </a:r>
            <a:r>
              <a:rPr lang="en-US" dirty="0" err="1" smtClean="0"/>
              <a:t>mobil</a:t>
            </a:r>
            <a:endParaRPr lang="en-US" dirty="0"/>
          </a:p>
          <a:p>
            <a:pPr lvl="1"/>
            <a:r>
              <a:rPr lang="en-US" dirty="0" err="1"/>
              <a:t>Vaikka</a:t>
            </a:r>
            <a:r>
              <a:rPr lang="en-US" dirty="0"/>
              <a:t> </a:t>
            </a:r>
            <a:r>
              <a:rPr lang="en-US" dirty="0" err="1"/>
              <a:t>kello</a:t>
            </a:r>
            <a:r>
              <a:rPr lang="en-US" dirty="0"/>
              <a:t> on </a:t>
            </a:r>
            <a:r>
              <a:rPr lang="en-US" dirty="0" err="1"/>
              <a:t>kymmenen</a:t>
            </a:r>
            <a:r>
              <a:rPr lang="en-US" dirty="0"/>
              <a:t>, </a:t>
            </a:r>
            <a:r>
              <a:rPr lang="en-US" dirty="0" err="1"/>
              <a:t>minulla</a:t>
            </a:r>
            <a:r>
              <a:rPr lang="en-US" dirty="0"/>
              <a:t> on </a:t>
            </a:r>
            <a:r>
              <a:rPr lang="en-US" dirty="0" err="1" smtClean="0"/>
              <a:t>nälkä</a:t>
            </a:r>
            <a:endParaRPr lang="en-US" dirty="0" smtClean="0"/>
          </a:p>
          <a:p>
            <a:pPr lvl="2"/>
            <a:r>
              <a:rPr lang="en-US" dirty="0" smtClean="0"/>
              <a:t>Fast </a:t>
            </a:r>
            <a:r>
              <a:rPr lang="en-US" dirty="0" err="1" smtClean="0"/>
              <a:t>klockan</a:t>
            </a:r>
            <a:r>
              <a:rPr lang="en-US" dirty="0" smtClean="0"/>
              <a:t>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tio</a:t>
            </a:r>
            <a:r>
              <a:rPr lang="en-US" dirty="0" smtClean="0"/>
              <a:t>, </a:t>
            </a:r>
            <a:r>
              <a:rPr lang="en-US" b="1" dirty="0" err="1" smtClean="0"/>
              <a:t>är</a:t>
            </a:r>
            <a:r>
              <a:rPr lang="en-US" dirty="0" smtClean="0"/>
              <a:t> jag </a:t>
            </a:r>
            <a:r>
              <a:rPr lang="en-US" dirty="0" err="1" smtClean="0"/>
              <a:t>hungrig</a:t>
            </a:r>
            <a:endParaRPr lang="en-US" dirty="0"/>
          </a:p>
          <a:p>
            <a:pPr lvl="1"/>
            <a:r>
              <a:rPr lang="en-US" dirty="0"/>
              <a:t>Olen </a:t>
            </a:r>
            <a:r>
              <a:rPr lang="en-US" dirty="0" err="1"/>
              <a:t>joskus</a:t>
            </a:r>
            <a:r>
              <a:rPr lang="en-US" dirty="0"/>
              <a:t> </a:t>
            </a:r>
            <a:r>
              <a:rPr lang="en-US" dirty="0" err="1"/>
              <a:t>väsynyt</a:t>
            </a:r>
            <a:r>
              <a:rPr lang="en-US" dirty="0"/>
              <a:t>, kun </a:t>
            </a:r>
            <a:r>
              <a:rPr lang="en-US" dirty="0" err="1"/>
              <a:t>menen</a:t>
            </a:r>
            <a:r>
              <a:rPr lang="en-US" dirty="0"/>
              <a:t> </a:t>
            </a:r>
            <a:r>
              <a:rPr lang="en-US" dirty="0" err="1"/>
              <a:t>kouluun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Jag </a:t>
            </a:r>
            <a:r>
              <a:rPr lang="en-US" dirty="0" err="1" smtClean="0"/>
              <a:t>är</a:t>
            </a:r>
            <a:r>
              <a:rPr lang="en-US" dirty="0" smtClean="0"/>
              <a:t> </a:t>
            </a:r>
            <a:r>
              <a:rPr lang="en-US" dirty="0" err="1" smtClean="0"/>
              <a:t>ibland</a:t>
            </a:r>
            <a:r>
              <a:rPr lang="en-US" dirty="0" smtClean="0"/>
              <a:t> </a:t>
            </a:r>
            <a:r>
              <a:rPr lang="en-US" dirty="0" err="1" smtClean="0"/>
              <a:t>trött</a:t>
            </a:r>
            <a:r>
              <a:rPr lang="en-US" dirty="0" smtClean="0"/>
              <a:t>, </a:t>
            </a:r>
            <a:r>
              <a:rPr lang="en-US" dirty="0" err="1" smtClean="0"/>
              <a:t>när</a:t>
            </a:r>
            <a:r>
              <a:rPr lang="en-US" dirty="0" smtClean="0"/>
              <a:t> jag </a:t>
            </a:r>
            <a:r>
              <a:rPr lang="en-US" dirty="0" err="1" smtClean="0"/>
              <a:t>går</a:t>
            </a:r>
            <a:r>
              <a:rPr lang="en-US" dirty="0" smtClean="0"/>
              <a:t> till </a:t>
            </a:r>
            <a:r>
              <a:rPr lang="en-US" dirty="0" err="1" smtClean="0"/>
              <a:t>skolan</a:t>
            </a:r>
            <a:r>
              <a:rPr lang="en-US" dirty="0" smtClean="0"/>
              <a:t> / </a:t>
            </a:r>
            <a:r>
              <a:rPr lang="en-US" dirty="0" err="1" smtClean="0"/>
              <a:t>ibland</a:t>
            </a:r>
            <a:r>
              <a:rPr lang="en-US" dirty="0" smtClean="0"/>
              <a:t> </a:t>
            </a:r>
            <a:r>
              <a:rPr lang="en-US" b="1" dirty="0" err="1" smtClean="0"/>
              <a:t>är</a:t>
            </a:r>
            <a:r>
              <a:rPr lang="en-US" dirty="0" smtClean="0"/>
              <a:t> jag </a:t>
            </a:r>
            <a:r>
              <a:rPr lang="en-US" dirty="0" err="1" smtClean="0"/>
              <a:t>trött</a:t>
            </a:r>
            <a:r>
              <a:rPr lang="en-US" dirty="0" smtClean="0"/>
              <a:t>, </a:t>
            </a:r>
            <a:r>
              <a:rPr lang="is-IS" dirty="0" smtClean="0"/>
              <a:t>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05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Päälause</a:t>
            </a:r>
            <a:r>
              <a:rPr lang="en-US" dirty="0" smtClean="0"/>
              <a:t> - </a:t>
            </a:r>
            <a:r>
              <a:rPr lang="en-US" dirty="0" err="1" smtClean="0"/>
              <a:t>Huvudsats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Ruotsin</a:t>
            </a:r>
            <a:r>
              <a:rPr lang="en-US" dirty="0" smtClean="0"/>
              <a:t> </a:t>
            </a:r>
            <a:r>
              <a:rPr lang="en-US" dirty="0" err="1" smtClean="0"/>
              <a:t>päälauseessa</a:t>
            </a:r>
            <a:r>
              <a:rPr lang="en-US" dirty="0" smtClean="0"/>
              <a:t> </a:t>
            </a:r>
            <a:r>
              <a:rPr lang="en-US" dirty="0" err="1" smtClean="0"/>
              <a:t>verbi</a:t>
            </a:r>
            <a:r>
              <a:rPr lang="en-US" dirty="0" smtClean="0"/>
              <a:t> on </a:t>
            </a:r>
            <a:r>
              <a:rPr lang="en-US" dirty="0" err="1" smtClean="0"/>
              <a:t>aina</a:t>
            </a:r>
            <a:r>
              <a:rPr lang="en-US" dirty="0" smtClean="0"/>
              <a:t> </a:t>
            </a:r>
            <a:r>
              <a:rPr lang="en-US" u="sng" dirty="0" err="1" smtClean="0"/>
              <a:t>toisena</a:t>
            </a:r>
            <a:endParaRPr lang="en-US" u="sng" dirty="0" smtClean="0"/>
          </a:p>
          <a:p>
            <a:r>
              <a:rPr lang="en-US" dirty="0" err="1" smtClean="0"/>
              <a:t>Lause</a:t>
            </a:r>
            <a:r>
              <a:rPr lang="en-US" dirty="0" smtClean="0"/>
              <a:t> </a:t>
            </a:r>
            <a:r>
              <a:rPr lang="en-US" dirty="0" err="1" smtClean="0"/>
              <a:t>voi</a:t>
            </a:r>
            <a:r>
              <a:rPr lang="en-US" dirty="0" smtClean="0"/>
              <a:t> </a:t>
            </a:r>
            <a:r>
              <a:rPr lang="en-US" dirty="0" err="1" smtClean="0"/>
              <a:t>alkaa</a:t>
            </a:r>
            <a:r>
              <a:rPr lang="en-US" dirty="0" smtClean="0"/>
              <a:t> </a:t>
            </a:r>
            <a:r>
              <a:rPr lang="en-US" dirty="0" err="1" smtClean="0"/>
              <a:t>subjektilla</a:t>
            </a:r>
            <a:r>
              <a:rPr lang="en-US" dirty="0" smtClean="0"/>
              <a:t> (</a:t>
            </a:r>
            <a:r>
              <a:rPr lang="en-US" dirty="0" err="1" smtClean="0"/>
              <a:t>tekijällä</a:t>
            </a:r>
            <a:r>
              <a:rPr lang="en-US" dirty="0" smtClean="0"/>
              <a:t>) </a:t>
            </a:r>
            <a:r>
              <a:rPr lang="en-US" dirty="0" err="1" smtClean="0"/>
              <a:t>mutta</a:t>
            </a:r>
            <a:r>
              <a:rPr lang="en-US" dirty="0" smtClean="0"/>
              <a:t> </a:t>
            </a:r>
            <a:r>
              <a:rPr lang="en-US" dirty="0" err="1" smtClean="0"/>
              <a:t>myös</a:t>
            </a:r>
            <a:r>
              <a:rPr lang="en-US" dirty="0" smtClean="0"/>
              <a:t> </a:t>
            </a:r>
            <a:r>
              <a:rPr lang="en-US" dirty="0" err="1" smtClean="0"/>
              <a:t>jollakin</a:t>
            </a:r>
            <a:r>
              <a:rPr lang="en-US" dirty="0" smtClean="0"/>
              <a:t> </a:t>
            </a:r>
            <a:r>
              <a:rPr lang="en-US" dirty="0" err="1" smtClean="0"/>
              <a:t>määreellä</a:t>
            </a:r>
            <a:r>
              <a:rPr lang="en-US" dirty="0" smtClean="0"/>
              <a:t> (</a:t>
            </a:r>
            <a:r>
              <a:rPr lang="en-US" dirty="0" err="1" smtClean="0"/>
              <a:t>esim</a:t>
            </a:r>
            <a:r>
              <a:rPr lang="en-US" dirty="0" smtClean="0"/>
              <a:t>. tapa, </a:t>
            </a:r>
            <a:r>
              <a:rPr lang="en-US" dirty="0" err="1" smtClean="0"/>
              <a:t>paikka</a:t>
            </a:r>
            <a:r>
              <a:rPr lang="en-US" dirty="0" smtClean="0"/>
              <a:t> tai </a:t>
            </a:r>
            <a:r>
              <a:rPr lang="en-US" dirty="0" err="1" smtClean="0"/>
              <a:t>aika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Jag </a:t>
            </a:r>
            <a:r>
              <a:rPr lang="en-US" u="sng" dirty="0" err="1" smtClean="0"/>
              <a:t>dricker</a:t>
            </a:r>
            <a:r>
              <a:rPr lang="en-US" dirty="0" smtClean="0"/>
              <a:t> </a:t>
            </a:r>
            <a:r>
              <a:rPr lang="en-US" dirty="0" err="1" smtClean="0"/>
              <a:t>kaffe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morgonen</a:t>
            </a:r>
            <a:r>
              <a:rPr lang="en-US" dirty="0" smtClean="0"/>
              <a:t> -&gt; </a:t>
            </a:r>
            <a:r>
              <a:rPr lang="en-US" dirty="0" err="1" smtClean="0"/>
              <a:t>suora</a:t>
            </a:r>
            <a:r>
              <a:rPr lang="en-US" dirty="0" smtClean="0"/>
              <a:t> </a:t>
            </a:r>
            <a:r>
              <a:rPr lang="en-US" dirty="0" err="1" smtClean="0"/>
              <a:t>sanajärjestys</a:t>
            </a:r>
            <a:endParaRPr lang="en-US" dirty="0" smtClean="0"/>
          </a:p>
          <a:p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morgonen</a:t>
            </a:r>
            <a:r>
              <a:rPr lang="en-US" dirty="0" smtClean="0"/>
              <a:t> </a:t>
            </a:r>
            <a:r>
              <a:rPr lang="en-US" u="sng" dirty="0" err="1" smtClean="0"/>
              <a:t>dricker</a:t>
            </a:r>
            <a:r>
              <a:rPr lang="en-US" dirty="0" smtClean="0"/>
              <a:t> jag </a:t>
            </a:r>
            <a:r>
              <a:rPr lang="en-US" dirty="0" err="1" smtClean="0"/>
              <a:t>kaffe</a:t>
            </a:r>
            <a:r>
              <a:rPr lang="en-US" dirty="0" smtClean="0"/>
              <a:t> -&gt; </a:t>
            </a:r>
            <a:r>
              <a:rPr lang="en-US" dirty="0" err="1" smtClean="0"/>
              <a:t>käänteinen</a:t>
            </a:r>
            <a:r>
              <a:rPr lang="en-US" dirty="0" smtClean="0"/>
              <a:t> </a:t>
            </a:r>
            <a:r>
              <a:rPr lang="en-US" dirty="0" err="1" smtClean="0"/>
              <a:t>sanajärjestys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-&gt; </a:t>
            </a:r>
            <a:r>
              <a:rPr lang="en-US" b="1" dirty="0" err="1" smtClean="0"/>
              <a:t>verbi</a:t>
            </a:r>
            <a:r>
              <a:rPr lang="en-US" b="1" dirty="0" smtClean="0"/>
              <a:t> </a:t>
            </a:r>
            <a:r>
              <a:rPr lang="en-US" b="1" dirty="0" err="1" smtClean="0"/>
              <a:t>aina</a:t>
            </a:r>
            <a:r>
              <a:rPr lang="en-US" b="1" dirty="0" smtClean="0"/>
              <a:t> </a:t>
            </a:r>
            <a:r>
              <a:rPr lang="en-US" b="1" dirty="0" err="1" smtClean="0"/>
              <a:t>paikalla</a:t>
            </a:r>
            <a:r>
              <a:rPr lang="en-US" b="1" dirty="0" smtClean="0"/>
              <a:t> 2. </a:t>
            </a:r>
            <a:r>
              <a:rPr lang="en-US" b="1" dirty="0" err="1" smtClean="0"/>
              <a:t>päälauseessa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00201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Muistisääntö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dirty="0" smtClean="0">
                <a:solidFill>
                  <a:srgbClr val="FF0000"/>
                </a:solidFill>
              </a:rPr>
              <a:t>SPOTPA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=</a:t>
            </a:r>
            <a:r>
              <a:rPr lang="en-US" dirty="0" err="1" smtClean="0"/>
              <a:t>subjekti</a:t>
            </a:r>
            <a:r>
              <a:rPr lang="en-US" dirty="0" smtClean="0"/>
              <a:t> (</a:t>
            </a:r>
            <a:r>
              <a:rPr lang="en-US" dirty="0" err="1" smtClean="0"/>
              <a:t>tekijä</a:t>
            </a:r>
            <a:r>
              <a:rPr lang="en-US" dirty="0" smtClean="0"/>
              <a:t>), </a:t>
            </a:r>
            <a:r>
              <a:rPr lang="en-US" dirty="0" err="1" smtClean="0"/>
              <a:t>esim</a:t>
            </a:r>
            <a:r>
              <a:rPr lang="en-US" dirty="0" smtClean="0"/>
              <a:t>. Jag, vi, Ellen, min </a:t>
            </a:r>
            <a:r>
              <a:rPr lang="en-US" dirty="0" err="1" smtClean="0"/>
              <a:t>hund</a:t>
            </a:r>
            <a:r>
              <a:rPr lang="is-IS" dirty="0" smtClean="0"/>
              <a:t>…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dirty="0" smtClean="0">
                <a:solidFill>
                  <a:srgbClr val="FF0000"/>
                </a:solidFill>
              </a:rPr>
              <a:t>P</a:t>
            </a:r>
            <a:r>
              <a:rPr lang="is-IS" dirty="0" smtClean="0"/>
              <a:t>=predikaatti (verbi, tekeminen) dricker, sover, gillar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dirty="0" smtClean="0">
                <a:solidFill>
                  <a:srgbClr val="FF0000"/>
                </a:solidFill>
              </a:rPr>
              <a:t>O</a:t>
            </a:r>
            <a:r>
              <a:rPr lang="is-IS" dirty="0" smtClean="0"/>
              <a:t>=objekti (tekemisen kohde) ett äpple, en bok, dig, oss...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dirty="0" smtClean="0">
                <a:solidFill>
                  <a:srgbClr val="FF0000"/>
                </a:solidFill>
              </a:rPr>
              <a:t>T</a:t>
            </a:r>
            <a:r>
              <a:rPr lang="is-IS" dirty="0" smtClean="0"/>
              <a:t>=tapa (miten?)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dirty="0" smtClean="0">
                <a:solidFill>
                  <a:srgbClr val="FF0000"/>
                </a:solidFill>
              </a:rPr>
              <a:t>P</a:t>
            </a:r>
            <a:r>
              <a:rPr lang="is-IS" dirty="0" smtClean="0"/>
              <a:t>=paikka (missä?)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dirty="0" smtClean="0">
                <a:solidFill>
                  <a:srgbClr val="FF0000"/>
                </a:solidFill>
              </a:rPr>
              <a:t>A</a:t>
            </a:r>
            <a:r>
              <a:rPr lang="is-IS" dirty="0" smtClean="0"/>
              <a:t>=aika (milloin?)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/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s-IS" dirty="0" smtClean="0"/>
              <a:t>Jag äter ett äpple snabbt i köket på morgonen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s-I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37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Liikkuvat</a:t>
            </a:r>
            <a:r>
              <a:rPr lang="en-US" dirty="0" smtClean="0"/>
              <a:t> </a:t>
            </a:r>
            <a:r>
              <a:rPr lang="en-US" dirty="0" err="1" smtClean="0"/>
              <a:t>määreet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Liikkuva</a:t>
            </a:r>
            <a:r>
              <a:rPr lang="en-US" dirty="0" smtClean="0"/>
              <a:t> </a:t>
            </a:r>
            <a:r>
              <a:rPr lang="en-US" dirty="0" err="1" smtClean="0"/>
              <a:t>määre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/>
              <a:t>) tai </a:t>
            </a:r>
            <a:r>
              <a:rPr lang="en-US" dirty="0" err="1" smtClean="0"/>
              <a:t>kieltosana</a:t>
            </a:r>
            <a:r>
              <a:rPr lang="en-US" dirty="0" smtClean="0"/>
              <a:t> </a:t>
            </a:r>
            <a:r>
              <a:rPr lang="en-US" i="1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tulee</a:t>
            </a:r>
            <a:r>
              <a:rPr lang="en-US" dirty="0" smtClean="0"/>
              <a:t> </a:t>
            </a:r>
            <a:r>
              <a:rPr lang="en-US" dirty="0" err="1" smtClean="0"/>
              <a:t>lauseessa</a:t>
            </a:r>
            <a:r>
              <a:rPr lang="en-US" dirty="0" smtClean="0"/>
              <a:t> </a:t>
            </a:r>
            <a:r>
              <a:rPr lang="en-US" dirty="0" err="1" smtClean="0"/>
              <a:t>predikaatin</a:t>
            </a:r>
            <a:r>
              <a:rPr lang="en-US" dirty="0" smtClean="0"/>
              <a:t> </a:t>
            </a:r>
            <a:r>
              <a:rPr lang="en-US" dirty="0" err="1" smtClean="0"/>
              <a:t>jälkeen</a:t>
            </a:r>
            <a:endParaRPr lang="en-US" dirty="0" smtClean="0"/>
          </a:p>
          <a:p>
            <a:pPr lvl="1"/>
            <a:r>
              <a:rPr lang="en-US" dirty="0" err="1" smtClean="0"/>
              <a:t>Kalle</a:t>
            </a:r>
            <a:r>
              <a:rPr lang="en-US" dirty="0" smtClean="0"/>
              <a:t> </a:t>
            </a:r>
            <a:r>
              <a:rPr lang="en-US" dirty="0" err="1" smtClean="0"/>
              <a:t>tittar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tv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kvällen</a:t>
            </a:r>
            <a:endParaRPr lang="en-US" dirty="0" smtClean="0"/>
          </a:p>
          <a:p>
            <a:pPr lvl="1"/>
            <a:r>
              <a:rPr lang="en-US" dirty="0" err="1" smtClean="0"/>
              <a:t>Kalle</a:t>
            </a:r>
            <a:r>
              <a:rPr lang="en-US" dirty="0" smtClean="0"/>
              <a:t> </a:t>
            </a:r>
            <a:r>
              <a:rPr lang="en-US" dirty="0" err="1" smtClean="0"/>
              <a:t>läser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ofta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böcker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MUISTISÄÄNTÖNÄ SP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/>
              <a:t>OTPA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766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Liikkuvia</a:t>
            </a:r>
            <a:r>
              <a:rPr lang="en-US" dirty="0" smtClean="0"/>
              <a:t> </a:t>
            </a:r>
            <a:r>
              <a:rPr lang="en-US" dirty="0" err="1" smtClean="0"/>
              <a:t>määreitä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Inte</a:t>
            </a:r>
            <a:endParaRPr lang="en-US" dirty="0" smtClean="0"/>
          </a:p>
          <a:p>
            <a:r>
              <a:rPr lang="en-US" dirty="0" err="1" smtClean="0"/>
              <a:t>Alltid</a:t>
            </a:r>
            <a:endParaRPr lang="en-US" dirty="0" smtClean="0"/>
          </a:p>
          <a:p>
            <a:r>
              <a:rPr lang="en-US" dirty="0" err="1" smtClean="0"/>
              <a:t>Aldrig</a:t>
            </a:r>
            <a:endParaRPr lang="en-US" dirty="0" smtClean="0"/>
          </a:p>
          <a:p>
            <a:r>
              <a:rPr lang="en-US" dirty="0" err="1" smtClean="0"/>
              <a:t>Ännu</a:t>
            </a:r>
            <a:endParaRPr lang="en-US" dirty="0" smtClean="0"/>
          </a:p>
          <a:p>
            <a:r>
              <a:rPr lang="en-US" dirty="0" err="1" smtClean="0"/>
              <a:t>Genast</a:t>
            </a:r>
            <a:endParaRPr lang="en-US" dirty="0" smtClean="0"/>
          </a:p>
          <a:p>
            <a:r>
              <a:rPr lang="en-US" dirty="0" err="1" smtClean="0"/>
              <a:t>Ofta</a:t>
            </a:r>
            <a:endParaRPr lang="en-US" dirty="0"/>
          </a:p>
          <a:p>
            <a:r>
              <a:rPr lang="en-US" dirty="0" err="1" smtClean="0"/>
              <a:t>Sällan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 err="1" smtClean="0"/>
              <a:t>Redan</a:t>
            </a:r>
            <a:endParaRPr lang="en-US" dirty="0" smtClean="0"/>
          </a:p>
          <a:p>
            <a:r>
              <a:rPr lang="en-US" dirty="0" err="1" smtClean="0"/>
              <a:t>Kanske</a:t>
            </a:r>
            <a:endParaRPr lang="en-US" dirty="0" smtClean="0"/>
          </a:p>
          <a:p>
            <a:r>
              <a:rPr lang="en-US" dirty="0" err="1" smtClean="0"/>
              <a:t>Säkert</a:t>
            </a:r>
            <a:endParaRPr lang="en-US" dirty="0" smtClean="0"/>
          </a:p>
          <a:p>
            <a:r>
              <a:rPr lang="en-US" dirty="0" err="1" smtClean="0"/>
              <a:t>Också</a:t>
            </a:r>
            <a:endParaRPr lang="en-US" dirty="0" smtClean="0"/>
          </a:p>
          <a:p>
            <a:r>
              <a:rPr lang="en-US" dirty="0" err="1" smtClean="0"/>
              <a:t>Tyvärr</a:t>
            </a:r>
            <a:endParaRPr lang="en-US" dirty="0" smtClean="0"/>
          </a:p>
          <a:p>
            <a:r>
              <a:rPr lang="en-US" dirty="0" err="1" smtClean="0"/>
              <a:t>GärnA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8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OBS!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Jos </a:t>
            </a:r>
            <a:r>
              <a:rPr lang="en-US" dirty="0" err="1" smtClean="0"/>
              <a:t>lauseessa</a:t>
            </a:r>
            <a:r>
              <a:rPr lang="en-US" dirty="0" smtClean="0"/>
              <a:t> on </a:t>
            </a:r>
            <a:r>
              <a:rPr lang="en-US" dirty="0" err="1" smtClean="0"/>
              <a:t>apuverbi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vill</a:t>
            </a:r>
            <a:r>
              <a:rPr lang="en-US" dirty="0" smtClean="0"/>
              <a:t>, </a:t>
            </a:r>
            <a:r>
              <a:rPr lang="en-US" dirty="0" err="1" smtClean="0"/>
              <a:t>ska</a:t>
            </a:r>
            <a:r>
              <a:rPr lang="en-US" dirty="0" smtClean="0"/>
              <a:t>, </a:t>
            </a:r>
            <a:r>
              <a:rPr lang="en-US" dirty="0" err="1" smtClean="0"/>
              <a:t>måste</a:t>
            </a:r>
            <a:r>
              <a:rPr lang="en-US" dirty="0" smtClean="0"/>
              <a:t>, </a:t>
            </a:r>
            <a:r>
              <a:rPr lang="en-US" dirty="0" err="1" smtClean="0"/>
              <a:t>kan</a:t>
            </a:r>
            <a:r>
              <a:rPr lang="en-US" dirty="0" smtClean="0"/>
              <a:t>, </a:t>
            </a:r>
            <a:r>
              <a:rPr lang="en-US" dirty="0" err="1" smtClean="0"/>
              <a:t>får</a:t>
            </a:r>
            <a:r>
              <a:rPr lang="en-US" dirty="0" smtClean="0"/>
              <a:t>), se </a:t>
            </a:r>
            <a:r>
              <a:rPr lang="en-US" dirty="0" err="1" smtClean="0"/>
              <a:t>tulee</a:t>
            </a:r>
            <a:r>
              <a:rPr lang="en-US" dirty="0" smtClean="0"/>
              <a:t> </a:t>
            </a:r>
            <a:r>
              <a:rPr lang="en-US" dirty="0" err="1" smtClean="0"/>
              <a:t>ennen</a:t>
            </a:r>
            <a:r>
              <a:rPr lang="en-US" dirty="0" smtClean="0"/>
              <a:t> </a:t>
            </a:r>
            <a:r>
              <a:rPr lang="en-US" dirty="0" err="1" smtClean="0"/>
              <a:t>pääverbiä</a:t>
            </a:r>
            <a:endParaRPr lang="en-US" dirty="0" smtClean="0"/>
          </a:p>
          <a:p>
            <a:r>
              <a:rPr lang="en-US" dirty="0" err="1" smtClean="0"/>
              <a:t>Kieltosana</a:t>
            </a:r>
            <a:r>
              <a:rPr lang="en-US" dirty="0" smtClean="0"/>
              <a:t> tai </a:t>
            </a:r>
            <a:r>
              <a:rPr lang="en-US" dirty="0" err="1" smtClean="0"/>
              <a:t>liikkuva</a:t>
            </a:r>
            <a:r>
              <a:rPr lang="en-US" dirty="0" smtClean="0"/>
              <a:t> </a:t>
            </a:r>
            <a:r>
              <a:rPr lang="en-US" dirty="0" err="1" smtClean="0"/>
              <a:t>määre</a:t>
            </a:r>
            <a:r>
              <a:rPr lang="en-US" dirty="0" smtClean="0"/>
              <a:t> </a:t>
            </a:r>
            <a:r>
              <a:rPr lang="en-US" dirty="0" err="1" smtClean="0"/>
              <a:t>apuverbin</a:t>
            </a:r>
            <a:r>
              <a:rPr lang="en-US" dirty="0" smtClean="0"/>
              <a:t> ja </a:t>
            </a:r>
            <a:r>
              <a:rPr lang="en-US" dirty="0" err="1" smtClean="0"/>
              <a:t>pääverbin</a:t>
            </a:r>
            <a:r>
              <a:rPr lang="en-US" dirty="0" smtClean="0"/>
              <a:t> </a:t>
            </a:r>
            <a:r>
              <a:rPr lang="en-US" dirty="0" err="1" smtClean="0"/>
              <a:t>väliin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-&gt; </a:t>
            </a:r>
            <a:r>
              <a:rPr lang="en-US" dirty="0" err="1" smtClean="0"/>
              <a:t>Kalle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vill</a:t>
            </a:r>
            <a:r>
              <a:rPr lang="en-US" dirty="0" smtClean="0"/>
              <a:t> </a:t>
            </a:r>
            <a:r>
              <a:rPr lang="en-US" u="sng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äta</a:t>
            </a:r>
            <a:r>
              <a:rPr lang="en-US" dirty="0" smtClean="0"/>
              <a:t> </a:t>
            </a:r>
            <a:r>
              <a:rPr lang="en-US" dirty="0" err="1" smtClean="0"/>
              <a:t>godis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129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Övningar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Suomenna</a:t>
            </a:r>
            <a:r>
              <a:rPr lang="en-US" dirty="0" smtClean="0"/>
              <a:t> </a:t>
            </a:r>
            <a:r>
              <a:rPr lang="en-US" dirty="0" err="1" smtClean="0"/>
              <a:t>lauseet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Jag </a:t>
            </a:r>
            <a:r>
              <a:rPr lang="en-US" dirty="0" err="1" smtClean="0"/>
              <a:t>äter</a:t>
            </a:r>
            <a:r>
              <a:rPr lang="en-US" dirty="0" smtClean="0"/>
              <a:t> </a:t>
            </a:r>
            <a:r>
              <a:rPr lang="en-US" dirty="0" err="1" smtClean="0"/>
              <a:t>ofta</a:t>
            </a:r>
            <a:r>
              <a:rPr lang="en-US" dirty="0" smtClean="0"/>
              <a:t> </a:t>
            </a:r>
            <a:r>
              <a:rPr lang="en-US" dirty="0" err="1" smtClean="0"/>
              <a:t>godis</a:t>
            </a:r>
            <a:endParaRPr lang="en-US" dirty="0" smtClean="0"/>
          </a:p>
          <a:p>
            <a:pPr lvl="1"/>
            <a:r>
              <a:rPr lang="en-US" dirty="0" err="1" smtClean="0"/>
              <a:t>Bussen</a:t>
            </a:r>
            <a:r>
              <a:rPr lang="en-US" dirty="0" smtClean="0"/>
              <a:t> </a:t>
            </a:r>
            <a:r>
              <a:rPr lang="en-US" dirty="0" err="1" smtClean="0"/>
              <a:t>kommer</a:t>
            </a:r>
            <a:r>
              <a:rPr lang="en-US" dirty="0" smtClean="0"/>
              <a:t> </a:t>
            </a:r>
            <a:r>
              <a:rPr lang="en-US" dirty="0" err="1" smtClean="0"/>
              <a:t>snart</a:t>
            </a:r>
            <a:endParaRPr lang="en-US" dirty="0" smtClean="0"/>
          </a:p>
          <a:p>
            <a:pPr lvl="1"/>
            <a:r>
              <a:rPr lang="en-US" dirty="0" smtClean="0"/>
              <a:t>Vi </a:t>
            </a:r>
            <a:r>
              <a:rPr lang="en-US" dirty="0" err="1" smtClean="0"/>
              <a:t>får</a:t>
            </a:r>
            <a:r>
              <a:rPr lang="en-US" dirty="0" smtClean="0"/>
              <a:t> </a:t>
            </a:r>
            <a:r>
              <a:rPr lang="en-US" dirty="0" err="1" smtClean="0"/>
              <a:t>ofta</a:t>
            </a:r>
            <a:r>
              <a:rPr lang="en-US" dirty="0" smtClean="0"/>
              <a:t> </a:t>
            </a:r>
            <a:r>
              <a:rPr lang="en-US" dirty="0" err="1" smtClean="0"/>
              <a:t>mycket</a:t>
            </a:r>
            <a:r>
              <a:rPr lang="en-US" dirty="0" smtClean="0"/>
              <a:t> </a:t>
            </a:r>
            <a:r>
              <a:rPr lang="en-US" dirty="0" err="1" smtClean="0"/>
              <a:t>läxor</a:t>
            </a:r>
            <a:endParaRPr lang="en-US" dirty="0" smtClean="0"/>
          </a:p>
          <a:p>
            <a:pPr lvl="1"/>
            <a:r>
              <a:rPr lang="en-US" dirty="0" err="1" smtClean="0"/>
              <a:t>Vårt</a:t>
            </a:r>
            <a:r>
              <a:rPr lang="en-US" dirty="0" smtClean="0"/>
              <a:t> </a:t>
            </a:r>
            <a:r>
              <a:rPr lang="en-US" dirty="0" err="1" smtClean="0"/>
              <a:t>hotell</a:t>
            </a:r>
            <a:r>
              <a:rPr lang="en-US" dirty="0" smtClean="0"/>
              <a:t> ligger </a:t>
            </a:r>
            <a:r>
              <a:rPr lang="en-US" dirty="0" err="1" smtClean="0"/>
              <a:t>i</a:t>
            </a:r>
            <a:r>
              <a:rPr lang="en-US" dirty="0" smtClean="0"/>
              <a:t> centrum</a:t>
            </a:r>
          </a:p>
          <a:p>
            <a:pPr lvl="1"/>
            <a:r>
              <a:rPr lang="en-US" dirty="0" err="1" smtClean="0"/>
              <a:t>Idag</a:t>
            </a:r>
            <a:r>
              <a:rPr lang="en-US" dirty="0" smtClean="0"/>
              <a:t> </a:t>
            </a:r>
            <a:r>
              <a:rPr lang="en-US" dirty="0" err="1" smtClean="0"/>
              <a:t>reser</a:t>
            </a:r>
            <a:r>
              <a:rPr lang="en-US" dirty="0" smtClean="0"/>
              <a:t> jag till Stockholm</a:t>
            </a:r>
          </a:p>
          <a:p>
            <a:pPr lvl="1"/>
            <a:r>
              <a:rPr lang="en-US" dirty="0" err="1" smtClean="0"/>
              <a:t>Först</a:t>
            </a:r>
            <a:r>
              <a:rPr lang="en-US" dirty="0" smtClean="0"/>
              <a:t> </a:t>
            </a:r>
            <a:r>
              <a:rPr lang="en-US" dirty="0" err="1" smtClean="0"/>
              <a:t>dricker</a:t>
            </a:r>
            <a:r>
              <a:rPr lang="en-US" dirty="0" smtClean="0"/>
              <a:t> </a:t>
            </a:r>
            <a:r>
              <a:rPr lang="en-US" dirty="0" err="1" smtClean="0"/>
              <a:t>Kalle</a:t>
            </a:r>
            <a:r>
              <a:rPr lang="en-US" dirty="0" smtClean="0"/>
              <a:t> </a:t>
            </a:r>
            <a:r>
              <a:rPr lang="en-US" dirty="0" err="1" smtClean="0"/>
              <a:t>kaffe</a:t>
            </a:r>
            <a:endParaRPr lang="en-US" dirty="0" smtClean="0"/>
          </a:p>
          <a:p>
            <a:pPr lvl="1"/>
            <a:r>
              <a:rPr lang="en-US" dirty="0" err="1" smtClean="0"/>
              <a:t>Hon</a:t>
            </a:r>
            <a:r>
              <a:rPr lang="en-US" dirty="0" smtClean="0"/>
              <a:t> </a:t>
            </a:r>
            <a:r>
              <a:rPr lang="en-US" dirty="0" err="1" smtClean="0"/>
              <a:t>ska</a:t>
            </a:r>
            <a:r>
              <a:rPr lang="en-US" dirty="0" smtClean="0"/>
              <a:t> </a:t>
            </a:r>
            <a:r>
              <a:rPr lang="en-US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gå</a:t>
            </a:r>
            <a:r>
              <a:rPr lang="en-US" dirty="0" smtClean="0"/>
              <a:t> till </a:t>
            </a:r>
            <a:r>
              <a:rPr lang="en-US" dirty="0" err="1" smtClean="0"/>
              <a:t>skolan</a:t>
            </a:r>
            <a:r>
              <a:rPr lang="en-US" dirty="0" smtClean="0"/>
              <a:t> </a:t>
            </a:r>
            <a:r>
              <a:rPr lang="en-US" smtClean="0"/>
              <a:t>idag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72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Övningar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err="1" smtClean="0"/>
              <a:t>Kirjoita</a:t>
            </a:r>
            <a:r>
              <a:rPr lang="en-US" dirty="0" smtClean="0"/>
              <a:t> </a:t>
            </a:r>
            <a:r>
              <a:rPr lang="en-US" dirty="0" err="1" smtClean="0"/>
              <a:t>lauseet</a:t>
            </a:r>
            <a:r>
              <a:rPr lang="en-US" dirty="0" smtClean="0"/>
              <a:t> </a:t>
            </a:r>
            <a:r>
              <a:rPr lang="en-US" dirty="0" err="1" smtClean="0"/>
              <a:t>ruotsiksi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Opiskelen</a:t>
            </a:r>
            <a:r>
              <a:rPr lang="en-US" dirty="0" smtClean="0"/>
              <a:t> </a:t>
            </a:r>
            <a:r>
              <a:rPr lang="en-US" dirty="0" err="1" smtClean="0"/>
              <a:t>ruotsia</a:t>
            </a:r>
            <a:r>
              <a:rPr lang="en-US" dirty="0" smtClean="0"/>
              <a:t> </a:t>
            </a:r>
            <a:r>
              <a:rPr lang="en-US" dirty="0" err="1" smtClean="0"/>
              <a:t>mielelläni</a:t>
            </a:r>
            <a:endParaRPr lang="en-US" dirty="0" smtClean="0"/>
          </a:p>
          <a:p>
            <a:pPr lvl="1"/>
            <a:r>
              <a:rPr lang="en-US" dirty="0" err="1" smtClean="0"/>
              <a:t>Kalle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</a:t>
            </a:r>
            <a:r>
              <a:rPr lang="en-US" dirty="0" err="1" smtClean="0"/>
              <a:t>katso</a:t>
            </a:r>
            <a:r>
              <a:rPr lang="en-US" dirty="0" smtClean="0"/>
              <a:t> </a:t>
            </a:r>
            <a:r>
              <a:rPr lang="en-US" dirty="0" err="1" smtClean="0"/>
              <a:t>televisiota</a:t>
            </a:r>
            <a:endParaRPr lang="en-US" dirty="0" smtClean="0"/>
          </a:p>
          <a:p>
            <a:pPr lvl="1"/>
            <a:r>
              <a:rPr lang="en-US" dirty="0" err="1" smtClean="0"/>
              <a:t>Hän</a:t>
            </a:r>
            <a:r>
              <a:rPr lang="en-US" dirty="0" smtClean="0"/>
              <a:t> </a:t>
            </a:r>
            <a:r>
              <a:rPr lang="en-US" dirty="0" err="1" smtClean="0"/>
              <a:t>tekee</a:t>
            </a:r>
            <a:r>
              <a:rPr lang="en-US" dirty="0" smtClean="0"/>
              <a:t> </a:t>
            </a:r>
            <a:r>
              <a:rPr lang="en-US" dirty="0" err="1" smtClean="0"/>
              <a:t>aina</a:t>
            </a:r>
            <a:r>
              <a:rPr lang="en-US" dirty="0" smtClean="0"/>
              <a:t> </a:t>
            </a:r>
            <a:r>
              <a:rPr lang="en-US" dirty="0" err="1" smtClean="0"/>
              <a:t>läksynsä</a:t>
            </a:r>
            <a:endParaRPr lang="en-US" dirty="0" smtClean="0"/>
          </a:p>
          <a:p>
            <a:pPr lvl="1"/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ette</a:t>
            </a:r>
            <a:r>
              <a:rPr lang="en-US" dirty="0" smtClean="0"/>
              <a:t> </a:t>
            </a:r>
            <a:r>
              <a:rPr lang="en-US" dirty="0" err="1" smtClean="0"/>
              <a:t>koskaan</a:t>
            </a:r>
            <a:r>
              <a:rPr lang="en-US" dirty="0" smtClean="0"/>
              <a:t> </a:t>
            </a:r>
            <a:r>
              <a:rPr lang="en-US" dirty="0" err="1" smtClean="0"/>
              <a:t>lue</a:t>
            </a:r>
            <a:r>
              <a:rPr lang="en-US" dirty="0" smtClean="0"/>
              <a:t> </a:t>
            </a:r>
            <a:r>
              <a:rPr lang="en-US" dirty="0" err="1" smtClean="0"/>
              <a:t>kirjoja</a:t>
            </a:r>
            <a:endParaRPr lang="en-US" dirty="0" smtClean="0"/>
          </a:p>
          <a:p>
            <a:pPr lvl="1"/>
            <a:r>
              <a:rPr lang="en-US" dirty="0" err="1" smtClean="0"/>
              <a:t>Sinä</a:t>
            </a:r>
            <a:r>
              <a:rPr lang="en-US" dirty="0" smtClean="0"/>
              <a:t> </a:t>
            </a:r>
            <a:r>
              <a:rPr lang="en-US" dirty="0" err="1" smtClean="0"/>
              <a:t>pelaat</a:t>
            </a:r>
            <a:r>
              <a:rPr lang="en-US" dirty="0" smtClean="0"/>
              <a:t> </a:t>
            </a:r>
            <a:r>
              <a:rPr lang="en-US" dirty="0" err="1" smtClean="0"/>
              <a:t>usein</a:t>
            </a:r>
            <a:r>
              <a:rPr lang="en-US" dirty="0" smtClean="0"/>
              <a:t> </a:t>
            </a:r>
            <a:r>
              <a:rPr lang="en-US" dirty="0" err="1" smtClean="0"/>
              <a:t>tietokonepelejä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22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1"/>
            <a:r>
              <a:rPr lang="en-US" dirty="0" err="1"/>
              <a:t>Opiskelen</a:t>
            </a:r>
            <a:r>
              <a:rPr lang="en-US" dirty="0"/>
              <a:t> </a:t>
            </a:r>
            <a:r>
              <a:rPr lang="en-US" dirty="0" err="1"/>
              <a:t>ruotsia</a:t>
            </a:r>
            <a:r>
              <a:rPr lang="en-US" dirty="0"/>
              <a:t> </a:t>
            </a:r>
            <a:r>
              <a:rPr lang="en-US" dirty="0" err="1" smtClean="0"/>
              <a:t>mielelläni</a:t>
            </a:r>
            <a:r>
              <a:rPr lang="en-US" dirty="0" smtClean="0"/>
              <a:t> – jag </a:t>
            </a:r>
            <a:r>
              <a:rPr lang="en-US" dirty="0" err="1" smtClean="0"/>
              <a:t>studerar</a:t>
            </a:r>
            <a:r>
              <a:rPr lang="en-US" dirty="0" smtClean="0"/>
              <a:t> </a:t>
            </a:r>
            <a:r>
              <a:rPr lang="en-US" dirty="0" err="1" smtClean="0"/>
              <a:t>gärna</a:t>
            </a:r>
            <a:r>
              <a:rPr lang="en-US" dirty="0" smtClean="0"/>
              <a:t> </a:t>
            </a:r>
            <a:r>
              <a:rPr lang="en-US" dirty="0" err="1" smtClean="0"/>
              <a:t>svenska</a:t>
            </a:r>
            <a:endParaRPr lang="en-US" dirty="0"/>
          </a:p>
          <a:p>
            <a:pPr lvl="1"/>
            <a:r>
              <a:rPr lang="en-US" dirty="0" err="1"/>
              <a:t>Kalle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</a:t>
            </a:r>
            <a:r>
              <a:rPr lang="en-US" dirty="0" err="1"/>
              <a:t>katso</a:t>
            </a:r>
            <a:r>
              <a:rPr lang="en-US" dirty="0"/>
              <a:t> </a:t>
            </a:r>
            <a:r>
              <a:rPr lang="en-US" dirty="0" err="1" smtClean="0"/>
              <a:t>televisiota</a:t>
            </a:r>
            <a:r>
              <a:rPr lang="en-US" dirty="0" smtClean="0"/>
              <a:t> – </a:t>
            </a:r>
            <a:r>
              <a:rPr lang="en-US" dirty="0" err="1" smtClean="0"/>
              <a:t>kalle</a:t>
            </a:r>
            <a:r>
              <a:rPr lang="en-US" dirty="0" smtClean="0"/>
              <a:t> </a:t>
            </a:r>
            <a:r>
              <a:rPr lang="en-US" dirty="0" err="1" smtClean="0"/>
              <a:t>tittar</a:t>
            </a:r>
            <a:r>
              <a:rPr lang="en-US" dirty="0" smtClean="0"/>
              <a:t> </a:t>
            </a:r>
            <a:r>
              <a:rPr lang="en-US" dirty="0" err="1" smtClean="0"/>
              <a:t>inte</a:t>
            </a:r>
            <a:r>
              <a:rPr lang="en-US" dirty="0" smtClean="0"/>
              <a:t> </a:t>
            </a:r>
            <a:r>
              <a:rPr lang="en-US" dirty="0" err="1" smtClean="0"/>
              <a:t>på</a:t>
            </a:r>
            <a:r>
              <a:rPr lang="en-US" dirty="0" smtClean="0"/>
              <a:t> </a:t>
            </a:r>
            <a:r>
              <a:rPr lang="en-US" dirty="0" err="1" smtClean="0"/>
              <a:t>tv</a:t>
            </a:r>
            <a:endParaRPr lang="en-US" dirty="0"/>
          </a:p>
          <a:p>
            <a:pPr lvl="1"/>
            <a:r>
              <a:rPr lang="en-US" dirty="0" err="1"/>
              <a:t>Hän</a:t>
            </a:r>
            <a:r>
              <a:rPr lang="en-US" dirty="0"/>
              <a:t> </a:t>
            </a:r>
            <a:r>
              <a:rPr lang="en-US" dirty="0" err="1"/>
              <a:t>tekee</a:t>
            </a:r>
            <a:r>
              <a:rPr lang="en-US" dirty="0"/>
              <a:t> </a:t>
            </a:r>
            <a:r>
              <a:rPr lang="en-US" dirty="0" err="1"/>
              <a:t>aina</a:t>
            </a:r>
            <a:r>
              <a:rPr lang="en-US" dirty="0"/>
              <a:t> </a:t>
            </a:r>
            <a:r>
              <a:rPr lang="en-US" dirty="0" err="1" smtClean="0"/>
              <a:t>läksyt</a:t>
            </a:r>
            <a:r>
              <a:rPr lang="en-US" dirty="0" smtClean="0"/>
              <a:t> – </a:t>
            </a:r>
            <a:r>
              <a:rPr lang="en-US" dirty="0" err="1" smtClean="0"/>
              <a:t>Hon</a:t>
            </a:r>
            <a:r>
              <a:rPr lang="en-US" dirty="0" smtClean="0"/>
              <a:t> </a:t>
            </a:r>
            <a:r>
              <a:rPr lang="en-US" dirty="0" err="1" smtClean="0"/>
              <a:t>gör</a:t>
            </a:r>
            <a:r>
              <a:rPr lang="en-US" dirty="0" smtClean="0"/>
              <a:t> </a:t>
            </a:r>
            <a:r>
              <a:rPr lang="en-US" dirty="0" err="1" smtClean="0"/>
              <a:t>alltid</a:t>
            </a:r>
            <a:r>
              <a:rPr lang="en-US" dirty="0" smtClean="0"/>
              <a:t> </a:t>
            </a:r>
            <a:r>
              <a:rPr lang="en-US" dirty="0" err="1" smtClean="0"/>
              <a:t>läxorna</a:t>
            </a:r>
            <a:endParaRPr lang="en-US" dirty="0"/>
          </a:p>
          <a:p>
            <a:pPr lvl="1"/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ette</a:t>
            </a:r>
            <a:r>
              <a:rPr lang="en-US" dirty="0"/>
              <a:t> </a:t>
            </a:r>
            <a:r>
              <a:rPr lang="en-US" dirty="0" err="1"/>
              <a:t>koskaan</a:t>
            </a:r>
            <a:r>
              <a:rPr lang="en-US" dirty="0"/>
              <a:t> </a:t>
            </a:r>
            <a:r>
              <a:rPr lang="en-US" dirty="0" err="1"/>
              <a:t>lue</a:t>
            </a:r>
            <a:r>
              <a:rPr lang="en-US" dirty="0"/>
              <a:t> </a:t>
            </a:r>
            <a:r>
              <a:rPr lang="en-US" dirty="0" err="1" smtClean="0"/>
              <a:t>kirjoja</a:t>
            </a:r>
            <a:r>
              <a:rPr lang="en-US" dirty="0" smtClean="0"/>
              <a:t> –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läser</a:t>
            </a:r>
            <a:r>
              <a:rPr lang="en-US" dirty="0" smtClean="0"/>
              <a:t> </a:t>
            </a:r>
            <a:r>
              <a:rPr lang="en-US" dirty="0" err="1" smtClean="0"/>
              <a:t>aldrig</a:t>
            </a:r>
            <a:r>
              <a:rPr lang="en-US" dirty="0" smtClean="0"/>
              <a:t> </a:t>
            </a:r>
            <a:r>
              <a:rPr lang="en-US" dirty="0" err="1" smtClean="0"/>
              <a:t>böcker</a:t>
            </a:r>
            <a:endParaRPr lang="en-US" dirty="0"/>
          </a:p>
          <a:p>
            <a:pPr lvl="1"/>
            <a:r>
              <a:rPr lang="en-US" dirty="0" err="1"/>
              <a:t>Sinä</a:t>
            </a:r>
            <a:r>
              <a:rPr lang="en-US" dirty="0"/>
              <a:t> </a:t>
            </a:r>
            <a:r>
              <a:rPr lang="en-US" dirty="0" err="1"/>
              <a:t>pelaat</a:t>
            </a:r>
            <a:r>
              <a:rPr lang="en-US" dirty="0"/>
              <a:t> </a:t>
            </a:r>
            <a:r>
              <a:rPr lang="en-US" dirty="0" err="1"/>
              <a:t>usein</a:t>
            </a:r>
            <a:r>
              <a:rPr lang="en-US" dirty="0"/>
              <a:t> </a:t>
            </a:r>
            <a:r>
              <a:rPr lang="en-US" dirty="0" err="1" smtClean="0"/>
              <a:t>tietokonepelejä</a:t>
            </a:r>
            <a:r>
              <a:rPr lang="en-US" dirty="0" smtClean="0"/>
              <a:t> – Du </a:t>
            </a:r>
            <a:r>
              <a:rPr lang="en-US" dirty="0" err="1" smtClean="0"/>
              <a:t>spelar</a:t>
            </a:r>
            <a:r>
              <a:rPr lang="en-US" dirty="0" smtClean="0"/>
              <a:t> </a:t>
            </a:r>
            <a:r>
              <a:rPr lang="en-US" dirty="0" err="1" smtClean="0"/>
              <a:t>ofta</a:t>
            </a:r>
            <a:r>
              <a:rPr lang="en-US" dirty="0" smtClean="0"/>
              <a:t> </a:t>
            </a:r>
            <a:r>
              <a:rPr lang="en-US" dirty="0" err="1" smtClean="0"/>
              <a:t>dataspel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357569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149</TotalTime>
  <Words>621</Words>
  <Application>Microsoft Macintosh PowerPoint</Application>
  <PresentationFormat>Widescreen</PresentationFormat>
  <Paragraphs>127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Tw Cen MT</vt:lpstr>
      <vt:lpstr>Droplet</vt:lpstr>
      <vt:lpstr>Sanajärjestys</vt:lpstr>
      <vt:lpstr>Päälause - Huvudsats</vt:lpstr>
      <vt:lpstr>Muistisääntö</vt:lpstr>
      <vt:lpstr>Liikkuvat määreet</vt:lpstr>
      <vt:lpstr>Liikkuvia määreitä</vt:lpstr>
      <vt:lpstr>OBS! </vt:lpstr>
      <vt:lpstr>Övningar</vt:lpstr>
      <vt:lpstr>Övningar</vt:lpstr>
      <vt:lpstr>PowerPoint Presentation</vt:lpstr>
      <vt:lpstr>Övningar</vt:lpstr>
      <vt:lpstr>Sivulause - bisats</vt:lpstr>
      <vt:lpstr>Sivulauseen aloittavia konjunktioita</vt:lpstr>
      <vt:lpstr>Muistisääntö</vt:lpstr>
      <vt:lpstr>Päälause + sivulause</vt:lpstr>
      <vt:lpstr>Övningar</vt:lpstr>
      <vt:lpstr>Övningar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Sanajärjestys</dc:title>
  <dc:creator>-</dc:creator>
  <cp:lastModifiedBy>-</cp:lastModifiedBy>
  <cp:revision>20</cp:revision>
  <dcterms:created xsi:type="dcterms:W3CDTF">2016-01-31T15:00:47Z</dcterms:created>
  <dcterms:modified xsi:type="dcterms:W3CDTF">2017-04-07T12:33:20Z</dcterms:modified>
</cp:coreProperties>
</file>