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yle.fi/aihe/artikkeli/2010/10/08/kiinalainen-toisinajattelija-liu-xiaob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Tehtävä Kiina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5350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b="1" u="sng" dirty="0" smtClean="0"/>
              <a:t>Kommunistinen Kiina</a:t>
            </a:r>
            <a:r>
              <a:rPr lang="fi-FI" sz="2400" dirty="0" smtClean="0"/>
              <a:t/>
            </a:r>
            <a:br>
              <a:rPr lang="fi-FI" sz="2400" dirty="0" smtClean="0"/>
            </a:br>
            <a:r>
              <a:rPr lang="fi" sz="2400" dirty="0"/>
              <a:t>Lue oppikirjan luku 17. Selvitä seuraavien vuosien osalta mitä Kiinassa tapahtui ja mikä oli tapahtuman merkitys.</a:t>
            </a:r>
            <a:br>
              <a:rPr lang="fi" sz="2400" dirty="0"/>
            </a:b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000" lvl="0">
              <a:spcBef>
                <a:spcPts val="0"/>
              </a:spcBef>
              <a:buFont typeface="Arial" pitchFamily="34" charset="0"/>
              <a:buChar char="•"/>
            </a:pPr>
            <a:r>
              <a:rPr lang="fi" sz="3200" dirty="0"/>
              <a:t>1912</a:t>
            </a:r>
          </a:p>
          <a:p>
            <a:pPr marL="720000" lvl="0">
              <a:spcBef>
                <a:spcPts val="0"/>
              </a:spcBef>
              <a:buFont typeface="Arial" pitchFamily="34" charset="0"/>
              <a:buChar char="•"/>
            </a:pPr>
            <a:r>
              <a:rPr lang="fi" sz="3200" dirty="0"/>
              <a:t>1949</a:t>
            </a:r>
          </a:p>
          <a:p>
            <a:pPr marL="720000" lvl="0">
              <a:spcBef>
                <a:spcPts val="0"/>
              </a:spcBef>
              <a:buFont typeface="Arial" pitchFamily="34" charset="0"/>
              <a:buChar char="•"/>
            </a:pPr>
            <a:r>
              <a:rPr lang="fi" sz="3200" dirty="0"/>
              <a:t>1958</a:t>
            </a:r>
          </a:p>
          <a:p>
            <a:pPr marL="720000" lvl="0">
              <a:spcBef>
                <a:spcPts val="0"/>
              </a:spcBef>
              <a:buFont typeface="Arial" pitchFamily="34" charset="0"/>
              <a:buChar char="•"/>
            </a:pPr>
            <a:r>
              <a:rPr lang="fi" sz="3200" dirty="0"/>
              <a:t>1966</a:t>
            </a:r>
          </a:p>
          <a:p>
            <a:pPr marL="720000" lvl="0">
              <a:spcBef>
                <a:spcPts val="0"/>
              </a:spcBef>
              <a:buFont typeface="Arial" pitchFamily="34" charset="0"/>
              <a:buChar char="•"/>
            </a:pPr>
            <a:r>
              <a:rPr lang="fi" sz="3200" dirty="0"/>
              <a:t>1976</a:t>
            </a:r>
          </a:p>
          <a:p>
            <a:pPr marL="720000" lvl="0">
              <a:spcBef>
                <a:spcPts val="0"/>
              </a:spcBef>
              <a:buFont typeface="Arial" pitchFamily="34" charset="0"/>
              <a:buChar char="•"/>
            </a:pPr>
            <a:r>
              <a:rPr lang="fi" sz="3200" dirty="0"/>
              <a:t>1989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98425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" sz="2400" dirty="0"/>
              <a:t>Katso Ylen elävästä arkistosta video (2 min.) kiinalaisesta toisinajattelijasta Liu Xiaobosta, joka sai Nobelin rauhanpalkinnon vuonna 2010.</a:t>
            </a:r>
            <a:br>
              <a:rPr lang="fi" sz="2400" dirty="0"/>
            </a:b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8000" lvl="0" indent="-288000">
              <a:spcBef>
                <a:spcPts val="0"/>
              </a:spcBef>
              <a:buFont typeface="+mj-lt"/>
              <a:buAutoNum type="alphaLcParenR"/>
            </a:pPr>
            <a:r>
              <a:rPr lang="fi" dirty="0"/>
              <a:t> Millä perusteella Liu joutui vankilaan?</a:t>
            </a:r>
          </a:p>
          <a:p>
            <a:pPr marL="288000" lvl="0" indent="-288000">
              <a:spcBef>
                <a:spcPts val="0"/>
              </a:spcBef>
              <a:buFont typeface="+mj-lt"/>
              <a:buAutoNum type="alphaLcParenR"/>
            </a:pPr>
            <a:r>
              <a:rPr lang="fi" dirty="0"/>
              <a:t> Oliko tuomio mielestäsi oikea? Perustele.</a:t>
            </a:r>
          </a:p>
          <a:p>
            <a:pPr marL="288000" lvl="0" indent="-288000">
              <a:spcBef>
                <a:spcPts val="0"/>
              </a:spcBef>
              <a:buFont typeface="+mj-lt"/>
              <a:buAutoNum type="alphaLcParenR"/>
            </a:pPr>
            <a:r>
              <a:rPr lang="fi" dirty="0"/>
              <a:t> Miksi länsimaiden on vaikea puuttua Kiinan tekemiin ihmisoikeusrikkomuksiin?</a:t>
            </a:r>
          </a:p>
          <a:p>
            <a:r>
              <a:rPr lang="fi" u="sng">
                <a:solidFill>
                  <a:schemeClr val="hlink"/>
                </a:solidFill>
                <a:hlinkClick r:id="rId2"/>
              </a:rPr>
              <a:t>http://yle.fi/aihe/artikkeli/2010/10/08/kiinalainen-toisinajattelija-liu-xiaobo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2874962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4</TotalTime>
  <Words>80</Words>
  <Application>Microsoft Office PowerPoint</Application>
  <PresentationFormat>Laajakuva</PresentationFormat>
  <Paragraphs>13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Calibri Light</vt:lpstr>
      <vt:lpstr>Rockwell</vt:lpstr>
      <vt:lpstr>Wingdings</vt:lpstr>
      <vt:lpstr>Atlas</vt:lpstr>
      <vt:lpstr>Tehtävä Kiina</vt:lpstr>
      <vt:lpstr>Kommunistinen Kiina Lue oppikirjan luku 17. Selvitä seuraavien vuosien osalta mitä Kiinassa tapahtui ja mikä oli tapahtuman merkitys. </vt:lpstr>
      <vt:lpstr>Katso Ylen elävästä arkistosta video (2 min.) kiinalaisesta toisinajattelijasta Liu Xiaobosta, joka sai Nobelin rauhanpalkinnon vuonna 2010. 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Tehtävä Kiina</dc:title>
  <dc:creator>Helenius Niki</dc:creator>
  <cp:lastModifiedBy>Helenius Niki</cp:lastModifiedBy>
  <cp:revision>1</cp:revision>
  <dcterms:created xsi:type="dcterms:W3CDTF">2020-09-11T09:15:50Z</dcterms:created>
  <dcterms:modified xsi:type="dcterms:W3CDTF">2020-09-11T09:19:58Z</dcterms:modified>
</cp:coreProperties>
</file>