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CF990-74C9-4C58-8670-7DF5273523C6}" type="datetimeFigureOut">
              <a:rPr lang="fi-FI"/>
              <a:t>6.9.2017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C257E-1F66-410F-B3DF-A33B0EC20B60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C257E-1F66-410F-B3DF-A33B0EC20B60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477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C257E-1F66-410F-B3DF-A33B0EC20B60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1357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C257E-1F66-410F-B3DF-A33B0EC20B60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2920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C257E-1F66-410F-B3DF-A33B0EC20B60}" type="slidenum">
              <a:rPr lang="fi-FI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3722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C257E-1F66-410F-B3DF-A33B0EC20B60}" type="slidenum">
              <a:rPr lang="fi-FI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9950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C257E-1F66-410F-B3DF-A33B0EC20B60}" type="slidenum">
              <a:rPr lang="fi-FI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383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Liettuan matka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Su 2.10.2016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5548745" cy="47552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Lähdimme matkaan Kuopion lentokentältä, josta menimme Helsinkiin ja siitä jatkoimme matkaa Vilnan lentokentälle. Sieltä ajoimme minibussilla </a:t>
            </a:r>
            <a:r>
              <a:rPr lang="fi-FI" dirty="0" err="1" smtClean="0"/>
              <a:t>Marijampoleen</a:t>
            </a:r>
            <a:r>
              <a:rPr lang="fi-FI" dirty="0"/>
              <a:t>, josta jokainen meni </a:t>
            </a:r>
            <a:r>
              <a:rPr lang="fi-FI" dirty="0" err="1" smtClean="0"/>
              <a:t>host</a:t>
            </a:r>
            <a:r>
              <a:rPr lang="fi-FI" dirty="0"/>
              <a:t>-</a:t>
            </a:r>
            <a:r>
              <a:rPr lang="fi-FI" dirty="0" smtClean="0"/>
              <a:t>perheiden </a:t>
            </a:r>
            <a:r>
              <a:rPr lang="fi-FI" dirty="0"/>
              <a:t>luokse.</a:t>
            </a:r>
          </a:p>
        </p:txBody>
      </p:sp>
      <p:pic>
        <p:nvPicPr>
          <p:cNvPr id="1026" name="Picture 2" descr="https://attachment.outlook.office.net/owa/liisa_teittinen@hotmail.com/service.svc/s/GetFileAttachment?id=AQMkADAwATY0MDABLTlmMTUtYmFjMC0wMAItMDAKAEYAAAOfVsJvqWDfRZhQVYbW7H2ABwBesm4eN%2Bu2Qp%2BTwcBFD%2B%2BFAAACAQkAAABesm4eN%2Bu2Qp%2BTwcBFD%2B%2BFAAAA9crzlAAAAAESABAARrBh5bzxGEi8tNfka7D0MA%3D%3D&amp;X-OWA-CANARY=pOFmk5u5MkKDCVN0fI9Z9wDUQMvS7tQYJJKp_WzZsuD_ztwVDFbXb9YjG86RQZqHR9bUhyO_M2c.&amp;token=eyJ0eXAiOiJKV1QiLCJhbGciOiJSUzI1NiIsIng1dCI6ImVuaDlCSnJWUFU1aWpWMXFqWmpWLWZMMmJjbyJ9.eyJ2ZXIiOiJFeGNoYW5nZS5DYWxsYmFjay5WMSIsImFwcGN0eHNlbmRlciI6Ik93YURvd25sb2FkQDg0ZGY5ZTdmLWU5ZjYtNDBhZi1iNDM1LWFhYWFhYWFhYWFhYSIsImFwcGN0eCI6IntcIm1zZXhjaHByb3RcIjpcIm93YVwiLFwicHJpbWFyeXNpZFwiOlwiUy0xLTI4MjctNDA5NjAwLTI2NjkwMDE0MDhcIixcInB1aWRcIjpcIjE3NTkyMjEyNzM0NDMwMDhcIixcIm9pZFwiOlwiMDAwNjQwMDAtOWYxNS1iYWMwLTAwMDAtMDAwMDAwMDAwMDAwXCIsXCJzY29wZVwiOlwiT3dhRG93bmxvYWRcIn0iLCJpc3MiOiIwMDAwMDAwMi0wMDAwLTBmZjEtY2UwMC0wMDAwMDAwMDAwMDBAODRkZjllN2YtZTlmNi00MGFmLWI0MzUtYWFhYWFhYWFhYWFhIiwiYXVkIjoiMDAwMDAwMDItMDAwMC0wZmYxLWNlMDAtMDAwMDAwMDAwMDAwL2F0dGFjaG1lbnQub3V0bG9vay5vZmZpY2UubmV0QDg0ZGY5ZTdmLWU5ZjYtNDBhZi1iNDM1LWFhYWFhYWFhYWFhYSIsImV4cCI6MTUwNDAwNzQzMCwibmJmIjoxNTA0MDA2ODMwfQ.ldz3tjSyva05SimeZHE8IwbV6y4CqAije1VNF-rkYx3mTN2FpFMphKwVbaXhlwehirI3V9l1tIdJIkkuXAHOf1qkVlVc5k76wgzTogV5UIzUQBFMhoyytPzyq0k_0MExu-li8pOMfb2b6uDk0rRdWjLDGReakMOY0iGW4Yivw6rGv5HWJ2HTe5COPYVtWZpO0QgrRS7i1Az08A0r0TpthrbuiPslQtwLrbgmKe_VEfh5Lyd1BSGo13B7w0Lpw6Wgi3kU6BOyjYciRYhV4oddZf8lLe9LqH10MXiC6ipbdaF-rW9qWvsMDuVEJzpjPjqYA5I_wdCTj0LP58ZSdsrOIg&amp;owa=outlook.live.com&amp;isc=1&amp;isImagePreview=Tr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575" y="1352839"/>
            <a:ext cx="5538643" cy="415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215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MA 3.10.2016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1799039355"/>
              </p:ext>
            </p:extLst>
          </p:nvPr>
        </p:nvSpPr>
        <p:spPr>
          <a:xfrm>
            <a:off x="838200" y="1825625"/>
            <a:ext cx="599209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Aamulla lähdimme </a:t>
            </a:r>
            <a:r>
              <a:rPr lang="fi-FI" dirty="0" err="1"/>
              <a:t>host</a:t>
            </a:r>
            <a:r>
              <a:rPr lang="fi-FI" dirty="0"/>
              <a:t> oppilaiden kanssa oppitunneille. Meille oli järjestetty konsertti koululla ja katsoimme sen. Muun ajan olimme </a:t>
            </a:r>
            <a:r>
              <a:rPr lang="fi-FI" dirty="0" err="1"/>
              <a:t>host</a:t>
            </a:r>
            <a:r>
              <a:rPr lang="fi-FI" dirty="0"/>
              <a:t> oppilaiden kanssa luokissa</a:t>
            </a:r>
          </a:p>
          <a:p>
            <a:r>
              <a:rPr lang="fi-FI" dirty="0"/>
              <a:t>Koulupäivä päättyi kaupunkisuunnistukseen kaupungin keskustassa.</a:t>
            </a:r>
          </a:p>
          <a:p>
            <a:r>
              <a:rPr lang="fi-FI" dirty="0"/>
              <a:t>Loppupäivä oli vapaata. Tutustuimme </a:t>
            </a:r>
            <a:r>
              <a:rPr lang="fi-FI" dirty="0" err="1"/>
              <a:t>hostiemme</a:t>
            </a:r>
            <a:r>
              <a:rPr lang="fi-FI" dirty="0"/>
              <a:t> kanssa heidän arkeensa.</a:t>
            </a:r>
          </a:p>
          <a:p>
            <a:endParaRPr lang="fi-FI" dirty="0"/>
          </a:p>
        </p:txBody>
      </p:sp>
      <p:pic>
        <p:nvPicPr>
          <p:cNvPr id="2050" name="Picture 2" descr="https://attachment.outlook.office.net/owa/liisa_teittinen@hotmail.com/service.svc/s/GetFileAttachment?id=AQMkADAwATY0MDABLTlmMTUtYmFjMC0wMAItMDAKAEYAAAOfVsJvqWDfRZhQVYbW7H2ABwBesm4eN%2Bu2Qp%2BTwcBFD%2B%2BFAAACAQkAAABesm4eN%2Bu2Qp%2BTwcBFD%2B%2BFAAAA9crzlAAAAAESABAAzESBa%2BLnKke%2FuJSaeHvzEw%3D%3D&amp;X-OWA-CANARY=pOFmk5u5MkKDCVN0fI9Z9wDUQMvS7tQYJJKp_WzZsuD_ztwVDFbXb9YjG86RQZqHR9bUhyO_M2c.&amp;token=eyJ0eXAiOiJKV1QiLCJhbGciOiJSUzI1NiIsIng1dCI6ImVuaDlCSnJWUFU1aWpWMXFqWmpWLWZMMmJjbyJ9.eyJ2ZXIiOiJFeGNoYW5nZS5DYWxsYmFjay5WMSIsImFwcGN0eHNlbmRlciI6Ik93YURvd25sb2FkQDg0ZGY5ZTdmLWU5ZjYtNDBhZi1iNDM1LWFhYWFhYWFhYWFhYSIsImFwcGN0eCI6IntcIm1zZXhjaHByb3RcIjpcIm93YVwiLFwicHJpbWFyeXNpZFwiOlwiUy0xLTI4MjctNDA5NjAwLTI2NjkwMDE0MDhcIixcInB1aWRcIjpcIjE3NTkyMjEyNzM0NDMwMDhcIixcIm9pZFwiOlwiMDAwNjQwMDAtOWYxNS1iYWMwLTAwMDAtMDAwMDAwMDAwMDAwXCIsXCJzY29wZVwiOlwiT3dhRG93bmxvYWRcIn0iLCJpc3MiOiIwMDAwMDAwMi0wMDAwLTBmZjEtY2UwMC0wMDAwMDAwMDAwMDBAODRkZjllN2YtZTlmNi00MGFmLWI0MzUtYWFhYWFhYWFhYWFhIiwiYXVkIjoiMDAwMDAwMDItMDAwMC0wZmYxLWNlMDAtMDAwMDAwMDAwMDAwL2F0dGFjaG1lbnQub3V0bG9vay5vZmZpY2UubmV0QDg0ZGY5ZTdmLWU5ZjYtNDBhZi1iNDM1LWFhYWFhYWFhYWFhYSIsImV4cCI6MTUwNDAwNzQzMCwibmJmIjoxNTA0MDA2ODMwfQ.ldz3tjSyva05SimeZHE8IwbV6y4CqAije1VNF-rkYx3mTN2FpFMphKwVbaXhlwehirI3V9l1tIdJIkkuXAHOf1qkVlVc5k76wgzTogV5UIzUQBFMhoyytPzyq0k_0MExu-li8pOMfb2b6uDk0rRdWjLDGReakMOY0iGW4Yivw6rGv5HWJ2HTe5COPYVtWZpO0QgrRS7i1Az08A0r0TpthrbuiPslQtwLrbgmKe_VEfh5Lyd1BSGo13B7w0Lpw6Wgi3kU6BOyjYciRYhV4oddZf8lLe9LqH10MXiC6ipbdaF-rW9qWvsMDuVEJzpjPjqYA5I_wdCTj0LP58ZSdsrOIg&amp;owa=outlook.live.com&amp;isc=1&amp;isImagePreview=Tr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789" y="515721"/>
            <a:ext cx="3924011" cy="294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42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TI 4.10.2016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5922818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/>
              <a:t>Menimme taas aamulla oppitunneille ja ensimmäisen oppitunnin jälkeen meillä oli esittäytyminen muille oppilaille. Teimme sen ryhmänä, jossa oli kaikki suomalaiset oppilaat.</a:t>
            </a:r>
          </a:p>
          <a:p>
            <a:r>
              <a:rPr lang="fi-FI" dirty="0"/>
              <a:t>Lähdimme puoliltapäivin </a:t>
            </a:r>
            <a:r>
              <a:rPr lang="fi-FI" dirty="0" err="1"/>
              <a:t>Druskininkaihin</a:t>
            </a:r>
            <a:r>
              <a:rPr lang="fi-FI" dirty="0"/>
              <a:t>, joka on Liettuassa turistikohde. Siellä meillä oli opastettu kierros kaupungissa matkaoppaan kanssa ja kävimme kylpylässä.</a:t>
            </a:r>
          </a:p>
        </p:txBody>
      </p:sp>
      <p:pic>
        <p:nvPicPr>
          <p:cNvPr id="2050" name="Picture 2" descr="https://attachment.outlook.office.net/owa/liisa_teittinen@hotmail.com/service.svc/s/GetFileAttachment?id=AQMkADAwATY0MDABLTlmMTUtYmFjMC0wMAItMDAKAEYAAAOfVsJvqWDfRZhQVYbW7H2ABwBesm4eN%2Bu2Qp%2BTwcBFD%2B%2BFAAACAQwAAABesm4eN%2Bu2Qp%2BTwcBFD%2B%2BFAAAA%2BvkwVwAAAAESABAA%2Fcib4QQIDEqkCtEHnkq0Gg%3D%3D&amp;X-OWA-CANARY=AbNBmVJwfEaP7rKqpZ5BkPBAMQsX9dQY6oSUUgyi_yeXjxD088L1NycK8YUvmqojclyEDYpwHrs.&amp;token=eyJ0eXAiOiJKV1QiLCJhbGciOiJSUzI1NiIsIng1dCI6ImVuaDlCSnJWUFU1aWpWMXFqWmpWLWZMMmJjbyJ9.eyJ2ZXIiOiJFeGNoYW5nZS5DYWxsYmFjay5WMSIsImFwcGN0eHNlbmRlciI6Ik93YURvd25sb2FkQDg0ZGY5ZTdmLWU5ZjYtNDBhZi1iNDM1LWFhYWFhYWFhYWFhYSIsImFwcGN0eCI6IntcIm1zZXhjaHByb3RcIjpcIm93YVwiLFwicHJpbWFyeXNpZFwiOlwiUy0xLTI4MjctNDA5NjAwLTI2NjkwMDE0MDhcIixcInB1aWRcIjpcIjE3NTkyMjEyNzM0NDMwMDhcIixcIm9pZFwiOlwiMDAwNjQwMDAtOWYxNS1iYWMwLTAwMDAtMDAwMDAwMDAwMDAwXCIsXCJzY29wZVwiOlwiT3dhRG93bmxvYWRcIn0iLCJpc3MiOiIwMDAwMDAwMi0wMDAwLTBmZjEtY2UwMC0wMDAwMDAwMDAwMDBAODRkZjllN2YtZTlmNi00MGFmLWI0MzUtYWFhYWFhYWFhYWFhIiwiYXVkIjoiMDAwMDAwMDItMDAwMC0wZmYxLWNlMDAtMDAwMDAwMDAwMDAwL2F0dGFjaG1lbnQub3V0bG9vay5vZmZpY2UubmV0QDg0ZGY5ZTdmLWU5ZjYtNDBhZi1iNDM1LWFhYWFhYWFhYWFhYSIsImV4cCI6MTUwNDY5NjEzNCwibmJmIjoxNTA0Njk1NTM0fQ.yNBF0egnKe8yBLYLqPLUuanDvU6JXzhnVzqGHpGt5kssHfpPAAFsevdbLWXJQahqmXfe4rrQwdF-X6AuTC4xOZFZXi6VClJxR_RL-7iIy0KO-fQS-OafG4-bA_zczkdSti1ZIMYe0h6ZUyu8KvSNgPxr_FOsYT4dPbKjKiGqyzp1Cv5uG3z1GCv82t5AyzEJ4ce_ICQorGMvfFw9I0V_fopa5K8j4HRhcY44sDAefaYCYK_BmOwVRtSF3LR0i6gcWEqZRI7tRoPmD2Pq6yxjtLoJsVoMrH7F7A1Bdw2OnSk_Jr1hIka0d5t7rZtl6l2R5CCM7ekuURr7QXoUij6Veg&amp;owa=outlook.live.com&amp;isc=1&amp;isImagePreview=Tr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880" y="365124"/>
            <a:ext cx="3429385" cy="2572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attachment.outlook.office.net/owa/liisa_teittinen@hotmail.com/service.svc/s/GetFileAttachment?id=AQMkADAwATY0MDABLTlmMTUtYmFjMC0wMAItMDAKAEYAAAOfVsJvqWDfRZhQVYbW7H2ABwBesm4eN%2Bu2Qp%2BTwcBFD%2B%2BFAAACAQwAAABesm4eN%2Bu2Qp%2BTwcBFD%2B%2BFAAAA%2BvkwVwAAAAESABAAWl25WVUOoEGPV3XYbs08Hg%3D%3D&amp;X-OWA-CANARY=AbNBmVJwfEaP7rKqpZ5BkPBAMQsX9dQY6oSUUgyi_yeXjxD088L1NycK8YUvmqojclyEDYpwHrs.&amp;token=eyJ0eXAiOiJKV1QiLCJhbGciOiJSUzI1NiIsIng1dCI6ImVuaDlCSnJWUFU1aWpWMXFqWmpWLWZMMmJjbyJ9.eyJ2ZXIiOiJFeGNoYW5nZS5DYWxsYmFjay5WMSIsImFwcGN0eHNlbmRlciI6Ik93YURvd25sb2FkQDg0ZGY5ZTdmLWU5ZjYtNDBhZi1iNDM1LWFhYWFhYWFhYWFhYSIsImFwcGN0eCI6IntcIm1zZXhjaHByb3RcIjpcIm93YVwiLFwicHJpbWFyeXNpZFwiOlwiUy0xLTI4MjctNDA5NjAwLTI2NjkwMDE0MDhcIixcInB1aWRcIjpcIjE3NTkyMjEyNzM0NDMwMDhcIixcIm9pZFwiOlwiMDAwNjQwMDAtOWYxNS1iYWMwLTAwMDAtMDAwMDAwMDAwMDAwXCIsXCJzY29wZVwiOlwiT3dhRG93bmxvYWRcIn0iLCJpc3MiOiIwMDAwMDAwMi0wMDAwLTBmZjEtY2UwMC0wMDAwMDAwMDAwMDBAODRkZjllN2YtZTlmNi00MGFmLWI0MzUtYWFhYWFhYWFhYWFhIiwiYXVkIjoiMDAwMDAwMDItMDAwMC0wZmYxLWNlMDAtMDAwMDAwMDAwMDAwL2F0dGFjaG1lbnQub3V0bG9vay5vZmZpY2UubmV0QDg0ZGY5ZTdmLWU5ZjYtNDBhZi1iNDM1LWFhYWFhYWFhYWFhYSIsImV4cCI6MTUwNDY5NjEzNCwibmJmIjoxNTA0Njk1NTM0fQ.yNBF0egnKe8yBLYLqPLUuanDvU6JXzhnVzqGHpGt5kssHfpPAAFsevdbLWXJQahqmXfe4rrQwdF-X6AuTC4xOZFZXi6VClJxR_RL-7iIy0KO-fQS-OafG4-bA_zczkdSti1ZIMYe0h6ZUyu8KvSNgPxr_FOsYT4dPbKjKiGqyzp1Cv5uG3z1GCv82t5AyzEJ4ce_ICQorGMvfFw9I0V_fopa5K8j4HRhcY44sDAefaYCYK_BmOwVRtSF3LR0i6gcWEqZRI7tRoPmD2Pq6yxjtLoJsVoMrH7F7A1Bdw2OnSk_Jr1hIka0d5t7rZtl6l2R5CCM7ekuURr7QXoUij6Veg&amp;owa=outlook.live.com&amp;isc=1&amp;isImagePreview=Tru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562" y="2555767"/>
            <a:ext cx="3854739" cy="289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73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KE 5.10.2016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Menimme aamulla oppilaiden kanssa tunneille. </a:t>
            </a:r>
          </a:p>
          <a:p>
            <a:r>
              <a:rPr lang="fi-FI"/>
              <a:t>Loppupäivä oli vapaata</a:t>
            </a:r>
          </a:p>
        </p:txBody>
      </p:sp>
      <p:pic>
        <p:nvPicPr>
          <p:cNvPr id="3074" name="Picture 2" descr="https://attachment.outlook.office.net/owa/liisa_teittinen@hotmail.com/service.svc/s/GetFileAttachment?id=AQMkADAwATY0MDABLTlmMTUtYmFjMC0wMAItMDAKAEYAAAOfVsJvqWDfRZhQVYbW7H2ABwBesm4eN%2Bu2Qp%2BTwcBFD%2B%2BFAAACAQwAAABesm4eN%2Bu2Qp%2BTwcBFD%2B%2BFAAAA%2BvkwVwAAAAESABAAj4PRdLxJFkean9ySCmVf%2Fw%3D%3D&amp;X-OWA-CANARY=AbNBmVJwfEaP7rKqpZ5BkPBAMQsX9dQY6oSUUgyi_yeXjxD088L1NycK8YUvmqojclyEDYpwHrs.&amp;token=eyJ0eXAiOiJKV1QiLCJhbGciOiJSUzI1NiIsIng1dCI6ImVuaDlCSnJWUFU1aWpWMXFqWmpWLWZMMmJjbyJ9.eyJ2ZXIiOiJFeGNoYW5nZS5DYWxsYmFjay5WMSIsImFwcGN0eHNlbmRlciI6Ik93YURvd25sb2FkQDg0ZGY5ZTdmLWU5ZjYtNDBhZi1iNDM1LWFhYWFhYWFhYWFhYSIsImFwcGN0eCI6IntcIm1zZXhjaHByb3RcIjpcIm93YVwiLFwicHJpbWFyeXNpZFwiOlwiUy0xLTI4MjctNDA5NjAwLTI2NjkwMDE0MDhcIixcInB1aWRcIjpcIjE3NTkyMjEyNzM0NDMwMDhcIixcIm9pZFwiOlwiMDAwNjQwMDAtOWYxNS1iYWMwLTAwMDAtMDAwMDAwMDAwMDAwXCIsXCJzY29wZVwiOlwiT3dhRG93bmxvYWRcIn0iLCJpc3MiOiIwMDAwMDAwMi0wMDAwLTBmZjEtY2UwMC0wMDAwMDAwMDAwMDBAODRkZjllN2YtZTlmNi00MGFmLWI0MzUtYWFhYWFhYWFhYWFhIiwiYXVkIjoiMDAwMDAwMDItMDAwMC0wZmYxLWNlMDAtMDAwMDAwMDAwMDAwL2F0dGFjaG1lbnQub3V0bG9vay5vZmZpY2UubmV0QDg0ZGY5ZTdmLWU5ZjYtNDBhZi1iNDM1LWFhYWFhYWFhYWFhYSIsImV4cCI6MTUwNDY5NjEzNCwibmJmIjoxNTA0Njk1NTM0fQ.yNBF0egnKe8yBLYLqPLUuanDvU6JXzhnVzqGHpGt5kssHfpPAAFsevdbLWXJQahqmXfe4rrQwdF-X6AuTC4xOZFZXi6VClJxR_RL-7iIy0KO-fQS-OafG4-bA_zczkdSti1ZIMYe0h6ZUyu8KvSNgPxr_FOsYT4dPbKjKiGqyzp1Cv5uG3z1GCv82t5AyzEJ4ce_ICQorGMvfFw9I0V_fopa5K8j4HRhcY44sDAefaYCYK_BmOwVRtSF3LR0i6gcWEqZRI7tRoPmD2Pq6yxjtLoJsVoMrH7F7A1Bdw2OnSk_Jr1hIka0d5t7rZtl6l2R5CCM7ekuURr7QXoUij6Veg&amp;owa=outlook.live.com&amp;isc=1&amp;isImagePreview=Tr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316" y="2332362"/>
            <a:ext cx="4450484" cy="333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75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TO 6.10.2016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629689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Kävimme Liettua pääkaupungissa Vilnassa.</a:t>
            </a:r>
          </a:p>
          <a:p>
            <a:r>
              <a:rPr lang="fi-FI" dirty="0"/>
              <a:t>Matkalla pysähdyimme Kaunasissa sanomalehtitehtaalla ja myös Vilnassa kävimme sanomalehtitehtaalla.</a:t>
            </a:r>
          </a:p>
          <a:p>
            <a:r>
              <a:rPr lang="fi-FI" dirty="0"/>
              <a:t>Vilnassa meillä oli opastettu kävelykierros.</a:t>
            </a:r>
          </a:p>
          <a:p>
            <a:r>
              <a:rPr lang="fi-FI" dirty="0"/>
              <a:t>Paluumatkalla pysähdyimme ostoskeskuksessa.</a:t>
            </a:r>
          </a:p>
          <a:p>
            <a:endParaRPr lang="fi-FI" dirty="0"/>
          </a:p>
        </p:txBody>
      </p:sp>
      <p:pic>
        <p:nvPicPr>
          <p:cNvPr id="1026" name="Picture 2" descr="https://attachment.outlook.office.net/owa/liisa_teittinen@hotmail.com/service.svc/s/GetFileAttachment?id=AQMkADAwATY0MDABLTlmMTUtYmFjMC0wMAItMDAKAEYAAAOfVsJvqWDfRZhQVYbW7H2ABwBesm4eN%2Bu2Qp%2BTwcBFD%2B%2BFAAACAQwAAABesm4eN%2Bu2Qp%2BTwcBFD%2B%2BFAAAA%2BvkwVwAAAAESABAALUU0x38ZKkydQxfiPjgxeg%3D%3D&amp;X-OWA-CANARY=AbNBmVJwfEaP7rKqpZ5BkPBAMQsX9dQY6oSUUgyi_yeXjxD088L1NycK8YUvmqojclyEDYpwHrs.&amp;token=eyJ0eXAiOiJKV1QiLCJhbGciOiJSUzI1NiIsIng1dCI6ImVuaDlCSnJWUFU1aWpWMXFqWmpWLWZMMmJjbyJ9.eyJ2ZXIiOiJFeGNoYW5nZS5DYWxsYmFjay5WMSIsImFwcGN0eHNlbmRlciI6Ik93YURvd25sb2FkQDg0ZGY5ZTdmLWU5ZjYtNDBhZi1iNDM1LWFhYWFhYWFhYWFhYSIsImFwcGN0eCI6IntcIm1zZXhjaHByb3RcIjpcIm93YVwiLFwicHJpbWFyeXNpZFwiOlwiUy0xLTI4MjctNDA5NjAwLTI2NjkwMDE0MDhcIixcInB1aWRcIjpcIjE3NTkyMjEyNzM0NDMwMDhcIixcIm9pZFwiOlwiMDAwNjQwMDAtOWYxNS1iYWMwLTAwMDAtMDAwMDAwMDAwMDAwXCIsXCJzY29wZVwiOlwiT3dhRG93bmxvYWRcIn0iLCJpc3MiOiIwMDAwMDAwMi0wMDAwLTBmZjEtY2UwMC0wMDAwMDAwMDAwMDBAODRkZjllN2YtZTlmNi00MGFmLWI0MzUtYWFhYWFhYWFhYWFhIiwiYXVkIjoiMDAwMDAwMDItMDAwMC0wZmYxLWNlMDAtMDAwMDAwMDAwMDAwL2F0dGFjaG1lbnQub3V0bG9vay5vZmZpY2UubmV0QDg0ZGY5ZTdmLWU5ZjYtNDBhZi1iNDM1LWFhYWFhYWFhYWFhYSIsImV4cCI6MTUwNDY5NjEzNCwibmJmIjoxNTA0Njk1NTM0fQ.yNBF0egnKe8yBLYLqPLUuanDvU6JXzhnVzqGHpGt5kssHfpPAAFsevdbLWXJQahqmXfe4rrQwdF-X6AuTC4xOZFZXi6VClJxR_RL-7iIy0KO-fQS-OafG4-bA_zczkdSti1ZIMYe0h6ZUyu8KvSNgPxr_FOsYT4dPbKjKiGqyzp1Cv5uG3z1GCv82t5AyzEJ4ce_ICQorGMvfFw9I0V_fopa5K8j4HRhcY44sDAefaYCYK_BmOwVRtSF3LR0i6gcWEqZRI7tRoPmD2Pq6yxjtLoJsVoMrH7F7A1Bdw2OnSk_Jr1hIka0d5t7rZtl6l2R5CCM7ekuURr7QXoUij6Veg&amp;owa=outlook.live.com&amp;isc=1&amp;isImagePreview=Tr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0327" y="364656"/>
            <a:ext cx="3536084" cy="265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attachment.outlook.office.net/owa/liisa_teittinen@hotmail.com/service.svc/s/GetFileAttachment?id=AQMkADAwATY0MDABLTlmMTUtYmFjMC0wMAItMDAKAEYAAAOfVsJvqWDfRZhQVYbW7H2ABwBesm4eN%2Bu2Qp%2BTwcBFD%2B%2BFAAACAQwAAABesm4eN%2Bu2Qp%2BTwcBFD%2B%2BFAAAA%2BvkwVwAAAAESABAAnlBcEc1hmEuR%2BDuMZbkzTw%3D%3D&amp;X-OWA-CANARY=AbNBmVJwfEaP7rKqpZ5BkPBAMQsX9dQY6oSUUgyi_yeXjxD088L1NycK8YUvmqojclyEDYpwHrs.&amp;token=eyJ0eXAiOiJKV1QiLCJhbGciOiJSUzI1NiIsIng1dCI6ImVuaDlCSnJWUFU1aWpWMXFqWmpWLWZMMmJjbyJ9.eyJ2ZXIiOiJFeGNoYW5nZS5DYWxsYmFjay5WMSIsImFwcGN0eHNlbmRlciI6Ik93YURvd25sb2FkQDg0ZGY5ZTdmLWU5ZjYtNDBhZi1iNDM1LWFhYWFhYWFhYWFhYSIsImFwcGN0eCI6IntcIm1zZXhjaHByb3RcIjpcIm93YVwiLFwicHJpbWFyeXNpZFwiOlwiUy0xLTI4MjctNDA5NjAwLTI2NjkwMDE0MDhcIixcInB1aWRcIjpcIjE3NTkyMjEyNzM0NDMwMDhcIixcIm9pZFwiOlwiMDAwNjQwMDAtOWYxNS1iYWMwLTAwMDAtMDAwMDAwMDAwMDAwXCIsXCJzY29wZVwiOlwiT3dhRG93bmxvYWRcIn0iLCJpc3MiOiIwMDAwMDAwMi0wMDAwLTBmZjEtY2UwMC0wMDAwMDAwMDAwMDBAODRkZjllN2YtZTlmNi00MGFmLWI0MzUtYWFhYWFhYWFhYWFhIiwiYXVkIjoiMDAwMDAwMDItMDAwMC0wZmYxLWNlMDAtMDAwMDAwMDAwMDAwL2F0dGFjaG1lbnQub3V0bG9vay5vZmZpY2UubmV0QDg0ZGY5ZTdmLWU5ZjYtNDBhZi1iNDM1LWFhYWFhYWFhYWFhYSIsImV4cCI6MTUwNDY5NjEzNCwibmJmIjoxNTA0Njk1NTM0fQ.yNBF0egnKe8yBLYLqPLUuanDvU6JXzhnVzqGHpGt5kssHfpPAAFsevdbLWXJQahqmXfe4rrQwdF-X6AuTC4xOZFZXi6VClJxR_RL-7iIy0KO-fQS-OafG4-bA_zczkdSti1ZIMYe0h6ZUyu8KvSNgPxr_FOsYT4dPbKjKiGqyzp1Cv5uG3z1GCv82t5AyzEJ4ce_ICQorGMvfFw9I0V_fopa5K8j4HRhcY44sDAefaYCYK_BmOwVRtSF3LR0i6gcWEqZRI7tRoPmD2Pq6yxjtLoJsVoMrH7F7A1Bdw2OnSk_Jr1hIka0d5t7rZtl6l2R5CCM7ekuURr7QXoUij6Veg&amp;owa=outlook.live.com&amp;isc=1&amp;isImagePreview=Tru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091" y="3352439"/>
            <a:ext cx="3633066" cy="272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9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PE 7.10.2016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Menimme aamulla koululle ja teimme Erasmus projektiin liittyviä juttuja. </a:t>
            </a:r>
            <a:r>
              <a:rPr lang="fi-FI" dirty="0" smtClean="0"/>
              <a:t>Sen jälkeen </a:t>
            </a:r>
            <a:r>
              <a:rPr lang="fi-FI" dirty="0"/>
              <a:t>hyvästelimme kaikki ja lähdimme kotimatkalle.</a:t>
            </a:r>
          </a:p>
        </p:txBody>
      </p:sp>
    </p:spTree>
    <p:extLst>
      <p:ext uri="{BB962C8B-B14F-4D97-AF65-F5344CB8AC3E}">
        <p14:creationId xmlns:p14="http://schemas.microsoft.com/office/powerpoint/2010/main" val="429445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182</Words>
  <Application>Microsoft Office PowerPoint</Application>
  <PresentationFormat>Laajakuva</PresentationFormat>
  <Paragraphs>26</Paragraphs>
  <Slides>7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Liettuan matka</vt:lpstr>
      <vt:lpstr>Su 2.10.2016</vt:lpstr>
      <vt:lpstr>MA 3.10.2016</vt:lpstr>
      <vt:lpstr>TI 4.10.2016</vt:lpstr>
      <vt:lpstr>KE 5.10.2016</vt:lpstr>
      <vt:lpstr>TO 6.10.2016</vt:lpstr>
      <vt:lpstr>PE 7.10.2016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Liettuan matka</dc:title>
  <dc:creator>Liisa Teittinen</dc:creator>
  <cp:lastModifiedBy>Teittinen Liisa Hannele</cp:lastModifiedBy>
  <cp:revision>7</cp:revision>
  <dcterms:modified xsi:type="dcterms:W3CDTF">2017-09-06T11:12:45Z</dcterms:modified>
</cp:coreProperties>
</file>