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1" r:id="rId9"/>
    <p:sldId id="262" r:id="rId10"/>
    <p:sldId id="260" r:id="rId11"/>
    <p:sldId id="263" r:id="rId12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C339081-AD88-408D-BB1C-B26442248428}" v="2" dt="2021-05-10T05:37:34.61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566" y="6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70B2B-764D-4048-A9C2-3442142946F8}" type="datetimeFigureOut">
              <a:rPr lang="fi-FI" smtClean="0"/>
              <a:t>19.3.2025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9EF14-6259-4A54-9945-FABA965B295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193228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70B2B-764D-4048-A9C2-3442142946F8}" type="datetimeFigureOut">
              <a:rPr lang="fi-FI" smtClean="0"/>
              <a:t>19.3.2025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9EF14-6259-4A54-9945-FABA965B295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083530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70B2B-764D-4048-A9C2-3442142946F8}" type="datetimeFigureOut">
              <a:rPr lang="fi-FI" smtClean="0"/>
              <a:t>19.3.2025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9EF14-6259-4A54-9945-FABA965B295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82539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70B2B-764D-4048-A9C2-3442142946F8}" type="datetimeFigureOut">
              <a:rPr lang="fi-FI" smtClean="0"/>
              <a:t>19.3.2025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9EF14-6259-4A54-9945-FABA965B295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10327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70B2B-764D-4048-A9C2-3442142946F8}" type="datetimeFigureOut">
              <a:rPr lang="fi-FI" smtClean="0"/>
              <a:t>19.3.2025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9EF14-6259-4A54-9945-FABA965B295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930929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70B2B-764D-4048-A9C2-3442142946F8}" type="datetimeFigureOut">
              <a:rPr lang="fi-FI" smtClean="0"/>
              <a:t>19.3.2025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9EF14-6259-4A54-9945-FABA965B295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280199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70B2B-764D-4048-A9C2-3442142946F8}" type="datetimeFigureOut">
              <a:rPr lang="fi-FI" smtClean="0"/>
              <a:t>19.3.2025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9EF14-6259-4A54-9945-FABA965B295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74883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70B2B-764D-4048-A9C2-3442142946F8}" type="datetimeFigureOut">
              <a:rPr lang="fi-FI" smtClean="0"/>
              <a:t>19.3.2025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9EF14-6259-4A54-9945-FABA965B295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05087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70B2B-764D-4048-A9C2-3442142946F8}" type="datetimeFigureOut">
              <a:rPr lang="fi-FI" smtClean="0"/>
              <a:t>19.3.2025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9EF14-6259-4A54-9945-FABA965B295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133139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70B2B-764D-4048-A9C2-3442142946F8}" type="datetimeFigureOut">
              <a:rPr lang="fi-FI" smtClean="0"/>
              <a:t>19.3.2025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9EF14-6259-4A54-9945-FABA965B295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364035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70B2B-764D-4048-A9C2-3442142946F8}" type="datetimeFigureOut">
              <a:rPr lang="fi-FI" smtClean="0"/>
              <a:t>19.3.2025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9EF14-6259-4A54-9945-FABA965B295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3319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970B2B-764D-4048-A9C2-3442142946F8}" type="datetimeFigureOut">
              <a:rPr lang="fi-FI" smtClean="0"/>
              <a:t>19.3.2025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D9EF14-6259-4A54-9945-FABA965B295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85786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SÄHKÖKEMIA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KPL 11</a:t>
            </a:r>
          </a:p>
        </p:txBody>
      </p:sp>
    </p:spTree>
    <p:extLst>
      <p:ext uri="{BB962C8B-B14F-4D97-AF65-F5344CB8AC3E}">
        <p14:creationId xmlns:p14="http://schemas.microsoft.com/office/powerpoint/2010/main" val="22471840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575" y="300038"/>
            <a:ext cx="8324850" cy="6257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702816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pPr algn="l"/>
            <a:r>
              <a:rPr lang="fi-FI" dirty="0"/>
              <a:t>VIHKOON: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/>
          <a:lstStyle/>
          <a:p>
            <a:r>
              <a:rPr lang="fi-FI" u="sng" dirty="0"/>
              <a:t>Elektrolyytti</a:t>
            </a:r>
            <a:r>
              <a:rPr lang="fi-FI" dirty="0"/>
              <a:t> on sähköä johtava liuos.</a:t>
            </a:r>
          </a:p>
          <a:p>
            <a:r>
              <a:rPr lang="fi-FI" dirty="0"/>
              <a:t>Elektrolyytti ja kaksi erilaista metallia muodostavat </a:t>
            </a:r>
            <a:r>
              <a:rPr lang="fi-FI" u="sng" dirty="0"/>
              <a:t>sähköparin</a:t>
            </a:r>
            <a:r>
              <a:rPr lang="fi-FI" dirty="0"/>
              <a:t>.</a:t>
            </a:r>
          </a:p>
          <a:p>
            <a:r>
              <a:rPr lang="fi-FI" dirty="0"/>
              <a:t>Metallien välinen jännite saa aikaan virtapiirissä kulkevan sähkövirran.</a:t>
            </a:r>
          </a:p>
        </p:txBody>
      </p:sp>
    </p:spTree>
    <p:extLst>
      <p:ext uri="{BB962C8B-B14F-4D97-AF65-F5344CB8AC3E}">
        <p14:creationId xmlns:p14="http://schemas.microsoft.com/office/powerpoint/2010/main" val="2517714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125693"/>
            <a:ext cx="5759921" cy="65397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05824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pPr algn="l"/>
            <a:r>
              <a:rPr lang="fi-FI" dirty="0"/>
              <a:t>VIHKOON: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/>
          <a:lstStyle/>
          <a:p>
            <a:r>
              <a:rPr lang="fi-FI" u="sng" dirty="0"/>
              <a:t>Elektrolyysi</a:t>
            </a:r>
            <a:r>
              <a:rPr lang="fi-FI" dirty="0"/>
              <a:t> on ilmiö, jossa sähkövirta saa aikaan kemiallisen reaktion.</a:t>
            </a:r>
          </a:p>
          <a:p>
            <a:r>
              <a:rPr lang="fi-FI" dirty="0"/>
              <a:t>Positiivista napaa sanotaan </a:t>
            </a:r>
            <a:r>
              <a:rPr lang="fi-FI" u="sng" dirty="0"/>
              <a:t>anodiksi</a:t>
            </a:r>
            <a:r>
              <a:rPr lang="fi-FI" dirty="0"/>
              <a:t> ja negatiivista napaa </a:t>
            </a:r>
            <a:r>
              <a:rPr lang="fi-FI" u="sng" dirty="0"/>
              <a:t>katodiksi</a:t>
            </a:r>
            <a:r>
              <a:rPr lang="fi-FI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75505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1700" y="266700"/>
            <a:ext cx="4800600" cy="632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592785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563" y="257175"/>
            <a:ext cx="7762875" cy="6343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456758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476672"/>
            <a:ext cx="3322712" cy="5649491"/>
          </a:xfrm>
        </p:spPr>
        <p:txBody>
          <a:bodyPr/>
          <a:lstStyle/>
          <a:p>
            <a:pPr marL="0" indent="0">
              <a:buNone/>
            </a:pPr>
            <a:r>
              <a:rPr lang="fi-FI" dirty="0"/>
              <a:t>Elektrolyysiä käytetään </a:t>
            </a:r>
            <a:r>
              <a:rPr lang="fi-FI"/>
              <a:t>mm. raakakuparin </a:t>
            </a:r>
            <a:r>
              <a:rPr lang="fi-FI" dirty="0"/>
              <a:t>puhdistamiseen: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1" y="404664"/>
            <a:ext cx="5286375" cy="579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295666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3554D4DD2FEF0C44BD55A1A40817A276" ma:contentTypeVersion="1" ma:contentTypeDescription="Luo uusi asiakirja." ma:contentTypeScope="" ma:versionID="f70cfbd5c93eb69357f71115b670cc78">
  <xsd:schema xmlns:xsd="http://www.w3.org/2001/XMLSchema" xmlns:xs="http://www.w3.org/2001/XMLSchema" xmlns:p="http://schemas.microsoft.com/office/2006/metadata/properties" xmlns:ns3="92132007-be20-404d-a7e2-5b57e0688036" targetNamespace="http://schemas.microsoft.com/office/2006/metadata/properties" ma:root="true" ma:fieldsID="4bdc76ce93cc966a176b2065327c29f6" ns3:_="">
    <xsd:import namespace="92132007-be20-404d-a7e2-5b57e0688036"/>
    <xsd:element name="properties">
      <xsd:complexType>
        <xsd:sequence>
          <xsd:element name="documentManagement">
            <xsd:complexType>
              <xsd:all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132007-be20-404d-a7e2-5b57e0688036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BE49728-8CB3-43D4-A1DE-F3F18E6B357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2132007-be20-404d-a7e2-5b57e068803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D543514-C140-4CE8-81E3-ECB718291DC5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B9A3B371-083B-441A-A212-8832EB068A2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258</TotalTime>
  <Words>57</Words>
  <Application>Microsoft Office PowerPoint</Application>
  <PresentationFormat>Näytössä katseltava diaesitys (4:3)</PresentationFormat>
  <Paragraphs>10</Paragraphs>
  <Slides>8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9" baseType="lpstr">
      <vt:lpstr>Office-teema</vt:lpstr>
      <vt:lpstr>SÄHKÖKEMIA</vt:lpstr>
      <vt:lpstr>PowerPoint-esitys</vt:lpstr>
      <vt:lpstr>VIHKOON:</vt:lpstr>
      <vt:lpstr>PowerPoint-esitys</vt:lpstr>
      <vt:lpstr>VIHKOON:</vt:lpstr>
      <vt:lpstr>PowerPoint-esitys</vt:lpstr>
      <vt:lpstr>PowerPoint-esitys</vt:lpstr>
      <vt:lpstr>PowerPoint-esitys</vt:lpstr>
    </vt:vector>
  </TitlesOfParts>
  <Company>Keuruun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SÄHKÖKEMIA</dc:title>
  <dc:creator>Nikkilä,Henni</dc:creator>
  <cp:lastModifiedBy>Henni Seipäjärvi</cp:lastModifiedBy>
  <cp:revision>5</cp:revision>
  <dcterms:created xsi:type="dcterms:W3CDTF">2014-01-10T07:03:36Z</dcterms:created>
  <dcterms:modified xsi:type="dcterms:W3CDTF">2025-03-19T09:42:07Z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0x0101003554D4DD2FEF0C44BD55A1A40817A276</vt:lpwstr>
  </property>
</Properties>
</file>