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750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</p:sldIdLst>
  <p:sldSz cx="10691813" cy="7559675"/>
  <p:notesSz cx="7559675" cy="10691813"/>
  <p:defaultTextStyle>
    <a:defPPr>
      <a:defRPr lang="en-GB"/>
    </a:defPPr>
    <a:lvl1pPr algn="l" defTabSz="449263" rtl="0" eaLnBrk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msgothic" charset="0"/>
      </a:defRPr>
    </a:lvl1pPr>
    <a:lvl2pPr marL="742950" indent="-285750" algn="l" defTabSz="449263" rtl="0" eaLnBrk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msgothic" charset="0"/>
      </a:defRPr>
    </a:lvl2pPr>
    <a:lvl3pPr marL="1143000" indent="-228600" algn="l" defTabSz="449263" rtl="0" eaLnBrk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msgothic" charset="0"/>
      </a:defRPr>
    </a:lvl3pPr>
    <a:lvl4pPr marL="1600200" indent="-228600" algn="l" defTabSz="449263" rtl="0" eaLnBrk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msgothic" charset="0"/>
      </a:defRPr>
    </a:lvl4pPr>
    <a:lvl5pPr marL="2057400" indent="-228600" algn="l" defTabSz="449263" rtl="0" eaLnBrk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msgothic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msgothic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msgothic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msgothic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msgothi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D869EE-8509-4550-B404-96B441CF5B9C}" v="3" dt="2022-09-12T05:31:51.9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358" y="6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o Lohikainen" userId="dea76cc8-1741-4b92-8ca6-e649ac436aa1" providerId="ADAL" clId="{1FD869EE-8509-4550-B404-96B441CF5B9C}"/>
    <pc:docChg chg="undo custSel addSld delSld modSld">
      <pc:chgData name="Timo Lohikainen" userId="dea76cc8-1741-4b92-8ca6-e649ac436aa1" providerId="ADAL" clId="{1FD869EE-8509-4550-B404-96B441CF5B9C}" dt="2022-09-12T09:40:00.991" v="1404" actId="20577"/>
      <pc:docMkLst>
        <pc:docMk/>
      </pc:docMkLst>
      <pc:sldChg chg="addSp modSp mod">
        <pc:chgData name="Timo Lohikainen" userId="dea76cc8-1741-4b92-8ca6-e649ac436aa1" providerId="ADAL" clId="{1FD869EE-8509-4550-B404-96B441CF5B9C}" dt="2022-09-11T13:11:46.017" v="1213" actId="1076"/>
        <pc:sldMkLst>
          <pc:docMk/>
          <pc:sldMk cId="0" sldId="256"/>
        </pc:sldMkLst>
        <pc:spChg chg="add mod">
          <ac:chgData name="Timo Lohikainen" userId="dea76cc8-1741-4b92-8ca6-e649ac436aa1" providerId="ADAL" clId="{1FD869EE-8509-4550-B404-96B441CF5B9C}" dt="2022-09-11T13:11:46.017" v="1213" actId="1076"/>
          <ac:spMkLst>
            <pc:docMk/>
            <pc:sldMk cId="0" sldId="256"/>
            <ac:spMk id="6" creationId="{53030683-9C39-4251-8511-352A712BCDF9}"/>
          </ac:spMkLst>
        </pc:spChg>
      </pc:sldChg>
      <pc:sldChg chg="modSp mod">
        <pc:chgData name="Timo Lohikainen" userId="dea76cc8-1741-4b92-8ca6-e649ac436aa1" providerId="ADAL" clId="{1FD869EE-8509-4550-B404-96B441CF5B9C}" dt="2022-09-12T09:40:00.991" v="1404" actId="20577"/>
        <pc:sldMkLst>
          <pc:docMk/>
          <pc:sldMk cId="0" sldId="257"/>
        </pc:sldMkLst>
        <pc:spChg chg="mod">
          <ac:chgData name="Timo Lohikainen" userId="dea76cc8-1741-4b92-8ca6-e649ac436aa1" providerId="ADAL" clId="{1FD869EE-8509-4550-B404-96B441CF5B9C}" dt="2022-09-12T09:40:00.991" v="1404" actId="20577"/>
          <ac:spMkLst>
            <pc:docMk/>
            <pc:sldMk cId="0" sldId="257"/>
            <ac:spMk id="5122" creationId="{00000000-0000-0000-0000-000000000000}"/>
          </ac:spMkLst>
        </pc:spChg>
      </pc:sldChg>
      <pc:sldChg chg="modSp mod">
        <pc:chgData name="Timo Lohikainen" userId="dea76cc8-1741-4b92-8ca6-e649ac436aa1" providerId="ADAL" clId="{1FD869EE-8509-4550-B404-96B441CF5B9C}" dt="2022-09-12T05:35:14.925" v="1398" actId="1076"/>
        <pc:sldMkLst>
          <pc:docMk/>
          <pc:sldMk cId="0" sldId="258"/>
        </pc:sldMkLst>
        <pc:spChg chg="mod">
          <ac:chgData name="Timo Lohikainen" userId="dea76cc8-1741-4b92-8ca6-e649ac436aa1" providerId="ADAL" clId="{1FD869EE-8509-4550-B404-96B441CF5B9C}" dt="2022-09-12T05:35:10.215" v="1397" actId="1076"/>
          <ac:spMkLst>
            <pc:docMk/>
            <pc:sldMk cId="0" sldId="258"/>
            <ac:spMk id="2" creationId="{00000000-0000-0000-0000-000000000000}"/>
          </ac:spMkLst>
        </pc:spChg>
        <pc:spChg chg="mod">
          <ac:chgData name="Timo Lohikainen" userId="dea76cc8-1741-4b92-8ca6-e649ac436aa1" providerId="ADAL" clId="{1FD869EE-8509-4550-B404-96B441CF5B9C}" dt="2022-09-12T05:35:14.925" v="1398" actId="1076"/>
          <ac:spMkLst>
            <pc:docMk/>
            <pc:sldMk cId="0" sldId="258"/>
            <ac:spMk id="6145" creationId="{00000000-0000-0000-0000-000000000000}"/>
          </ac:spMkLst>
        </pc:spChg>
      </pc:sldChg>
      <pc:sldChg chg="modSp mod">
        <pc:chgData name="Timo Lohikainen" userId="dea76cc8-1741-4b92-8ca6-e649ac436aa1" providerId="ADAL" clId="{1FD869EE-8509-4550-B404-96B441CF5B9C}" dt="2022-09-12T05:35:59.950" v="1400" actId="20577"/>
        <pc:sldMkLst>
          <pc:docMk/>
          <pc:sldMk cId="0" sldId="259"/>
        </pc:sldMkLst>
        <pc:spChg chg="mod">
          <ac:chgData name="Timo Lohikainen" userId="dea76cc8-1741-4b92-8ca6-e649ac436aa1" providerId="ADAL" clId="{1FD869EE-8509-4550-B404-96B441CF5B9C}" dt="2022-09-11T13:00:27.215" v="796" actId="20577"/>
          <ac:spMkLst>
            <pc:docMk/>
            <pc:sldMk cId="0" sldId="259"/>
            <ac:spMk id="8" creationId="{00000000-0000-0000-0000-000000000000}"/>
          </ac:spMkLst>
        </pc:spChg>
        <pc:spChg chg="mod">
          <ac:chgData name="Timo Lohikainen" userId="dea76cc8-1741-4b92-8ca6-e649ac436aa1" providerId="ADAL" clId="{1FD869EE-8509-4550-B404-96B441CF5B9C}" dt="2022-09-12T05:35:59.950" v="1400" actId="20577"/>
          <ac:spMkLst>
            <pc:docMk/>
            <pc:sldMk cId="0" sldId="259"/>
            <ac:spMk id="9" creationId="{00000000-0000-0000-0000-000000000000}"/>
          </ac:spMkLst>
        </pc:spChg>
      </pc:sldChg>
      <pc:sldChg chg="addSp delSp modSp mod">
        <pc:chgData name="Timo Lohikainen" userId="dea76cc8-1741-4b92-8ca6-e649ac436aa1" providerId="ADAL" clId="{1FD869EE-8509-4550-B404-96B441CF5B9C}" dt="2022-09-12T05:35:52.564" v="1399" actId="20577"/>
        <pc:sldMkLst>
          <pc:docMk/>
          <pc:sldMk cId="1434278004" sldId="261"/>
        </pc:sldMkLst>
        <pc:spChg chg="del mod">
          <ac:chgData name="Timo Lohikainen" userId="dea76cc8-1741-4b92-8ca6-e649ac436aa1" providerId="ADAL" clId="{1FD869EE-8509-4550-B404-96B441CF5B9C}" dt="2022-09-11T13:02:32.759" v="1047" actId="478"/>
          <ac:spMkLst>
            <pc:docMk/>
            <pc:sldMk cId="1434278004" sldId="261"/>
            <ac:spMk id="2" creationId="{00000000-0000-0000-0000-000000000000}"/>
          </ac:spMkLst>
        </pc:spChg>
        <pc:spChg chg="mod">
          <ac:chgData name="Timo Lohikainen" userId="dea76cc8-1741-4b92-8ca6-e649ac436aa1" providerId="ADAL" clId="{1FD869EE-8509-4550-B404-96B441CF5B9C}" dt="2022-09-12T05:35:52.564" v="1399" actId="20577"/>
          <ac:spMkLst>
            <pc:docMk/>
            <pc:sldMk cId="1434278004" sldId="261"/>
            <ac:spMk id="3" creationId="{00000000-0000-0000-0000-000000000000}"/>
          </ac:spMkLst>
        </pc:spChg>
        <pc:spChg chg="add mod">
          <ac:chgData name="Timo Lohikainen" userId="dea76cc8-1741-4b92-8ca6-e649ac436aa1" providerId="ADAL" clId="{1FD869EE-8509-4550-B404-96B441CF5B9C}" dt="2022-09-11T13:02:56.291" v="1068" actId="20577"/>
          <ac:spMkLst>
            <pc:docMk/>
            <pc:sldMk cId="1434278004" sldId="261"/>
            <ac:spMk id="5" creationId="{CE17C69B-AC06-4D53-A3DA-059CA857E19F}"/>
          </ac:spMkLst>
        </pc:spChg>
      </pc:sldChg>
      <pc:sldChg chg="addSp delSp modSp mod">
        <pc:chgData name="Timo Lohikainen" userId="dea76cc8-1741-4b92-8ca6-e649ac436aa1" providerId="ADAL" clId="{1FD869EE-8509-4550-B404-96B441CF5B9C}" dt="2022-09-11T13:05:21.019" v="1107" actId="20577"/>
        <pc:sldMkLst>
          <pc:docMk/>
          <pc:sldMk cId="4195615376" sldId="262"/>
        </pc:sldMkLst>
        <pc:spChg chg="del">
          <ac:chgData name="Timo Lohikainen" userId="dea76cc8-1741-4b92-8ca6-e649ac436aa1" providerId="ADAL" clId="{1FD869EE-8509-4550-B404-96B441CF5B9C}" dt="2022-09-11T13:04:13.130" v="1083" actId="478"/>
          <ac:spMkLst>
            <pc:docMk/>
            <pc:sldMk cId="4195615376" sldId="262"/>
            <ac:spMk id="2" creationId="{00000000-0000-0000-0000-000000000000}"/>
          </ac:spMkLst>
        </pc:spChg>
        <pc:spChg chg="mod">
          <ac:chgData name="Timo Lohikainen" userId="dea76cc8-1741-4b92-8ca6-e649ac436aa1" providerId="ADAL" clId="{1FD869EE-8509-4550-B404-96B441CF5B9C}" dt="2022-09-11T13:05:21.019" v="1107" actId="20577"/>
          <ac:spMkLst>
            <pc:docMk/>
            <pc:sldMk cId="4195615376" sldId="262"/>
            <ac:spMk id="3" creationId="{00000000-0000-0000-0000-000000000000}"/>
          </ac:spMkLst>
        </pc:spChg>
        <pc:spChg chg="add mod">
          <ac:chgData name="Timo Lohikainen" userId="dea76cc8-1741-4b92-8ca6-e649ac436aa1" providerId="ADAL" clId="{1FD869EE-8509-4550-B404-96B441CF5B9C}" dt="2022-09-11T13:04:49.978" v="1101" actId="20577"/>
          <ac:spMkLst>
            <pc:docMk/>
            <pc:sldMk cId="4195615376" sldId="262"/>
            <ac:spMk id="5" creationId="{030FE45F-29E3-4CDE-AEB3-FD014A938787}"/>
          </ac:spMkLst>
        </pc:spChg>
      </pc:sldChg>
      <pc:sldChg chg="addSp delSp modSp mod">
        <pc:chgData name="Timo Lohikainen" userId="dea76cc8-1741-4b92-8ca6-e649ac436aa1" providerId="ADAL" clId="{1FD869EE-8509-4550-B404-96B441CF5B9C}" dt="2022-09-11T13:10:19.872" v="1205" actId="1076"/>
        <pc:sldMkLst>
          <pc:docMk/>
          <pc:sldMk cId="4061915668" sldId="263"/>
        </pc:sldMkLst>
        <pc:spChg chg="del">
          <ac:chgData name="Timo Lohikainen" userId="dea76cc8-1741-4b92-8ca6-e649ac436aa1" providerId="ADAL" clId="{1FD869EE-8509-4550-B404-96B441CF5B9C}" dt="2022-09-11T13:05:38.818" v="1108" actId="478"/>
          <ac:spMkLst>
            <pc:docMk/>
            <pc:sldMk cId="4061915668" sldId="263"/>
            <ac:spMk id="2" creationId="{00000000-0000-0000-0000-000000000000}"/>
          </ac:spMkLst>
        </pc:spChg>
        <pc:spChg chg="add mod">
          <ac:chgData name="Timo Lohikainen" userId="dea76cc8-1741-4b92-8ca6-e649ac436aa1" providerId="ADAL" clId="{1FD869EE-8509-4550-B404-96B441CF5B9C}" dt="2022-09-11T13:07:08.181" v="1156" actId="20577"/>
          <ac:spMkLst>
            <pc:docMk/>
            <pc:sldMk cId="4061915668" sldId="263"/>
            <ac:spMk id="5" creationId="{17000CD8-3601-4FD3-A2D4-EFAF0CCA31F6}"/>
          </ac:spMkLst>
        </pc:spChg>
        <pc:spChg chg="add del mod">
          <ac:chgData name="Timo Lohikainen" userId="dea76cc8-1741-4b92-8ca6-e649ac436aa1" providerId="ADAL" clId="{1FD869EE-8509-4550-B404-96B441CF5B9C}" dt="2022-09-11T13:06:21.603" v="1134" actId="22"/>
          <ac:spMkLst>
            <pc:docMk/>
            <pc:sldMk cId="4061915668" sldId="263"/>
            <ac:spMk id="7" creationId="{9AF632B8-150F-44D8-9684-60261C6582B1}"/>
          </ac:spMkLst>
        </pc:spChg>
        <pc:spChg chg="add mod">
          <ac:chgData name="Timo Lohikainen" userId="dea76cc8-1741-4b92-8ca6-e649ac436aa1" providerId="ADAL" clId="{1FD869EE-8509-4550-B404-96B441CF5B9C}" dt="2022-09-11T13:10:19.872" v="1205" actId="1076"/>
          <ac:spMkLst>
            <pc:docMk/>
            <pc:sldMk cId="4061915668" sldId="263"/>
            <ac:spMk id="9" creationId="{FC7C51A4-99D9-4F34-8901-B762E1533A6C}"/>
          </ac:spMkLst>
        </pc:spChg>
        <pc:picChg chg="add del">
          <ac:chgData name="Timo Lohikainen" userId="dea76cc8-1741-4b92-8ca6-e649ac436aa1" providerId="ADAL" clId="{1FD869EE-8509-4550-B404-96B441CF5B9C}" dt="2022-09-11T13:06:58.268" v="1141" actId="478"/>
          <ac:picMkLst>
            <pc:docMk/>
            <pc:sldMk cId="4061915668" sldId="263"/>
            <ac:picMk id="3" creationId="{00000000-0000-0000-0000-000000000000}"/>
          </ac:picMkLst>
        </pc:picChg>
      </pc:sldChg>
      <pc:sldChg chg="addSp delSp modSp mod setBg modAnim">
        <pc:chgData name="Timo Lohikainen" userId="dea76cc8-1741-4b92-8ca6-e649ac436aa1" providerId="ADAL" clId="{1FD869EE-8509-4550-B404-96B441CF5B9C}" dt="2022-09-12T05:32:03.456" v="1283" actId="26606"/>
        <pc:sldMkLst>
          <pc:docMk/>
          <pc:sldMk cId="1974868158" sldId="264"/>
        </pc:sldMkLst>
        <pc:spChg chg="add mod">
          <ac:chgData name="Timo Lohikainen" userId="dea76cc8-1741-4b92-8ca6-e649ac436aa1" providerId="ADAL" clId="{1FD869EE-8509-4550-B404-96B441CF5B9C}" dt="2022-09-12T05:32:03.456" v="1283" actId="26606"/>
          <ac:spMkLst>
            <pc:docMk/>
            <pc:sldMk cId="1974868158" sldId="264"/>
            <ac:spMk id="2" creationId="{86F39983-D2AB-4533-86E8-CCB33F718569}"/>
          </ac:spMkLst>
        </pc:spChg>
        <pc:spChg chg="add">
          <ac:chgData name="Timo Lohikainen" userId="dea76cc8-1741-4b92-8ca6-e649ac436aa1" providerId="ADAL" clId="{1FD869EE-8509-4550-B404-96B441CF5B9C}" dt="2022-09-12T05:32:03.456" v="1283" actId="26606"/>
          <ac:spMkLst>
            <pc:docMk/>
            <pc:sldMk cId="1974868158" sldId="264"/>
            <ac:spMk id="38" creationId="{A84F153B-2093-4171-BD2D-1631695C9B80}"/>
          </ac:spMkLst>
        </pc:spChg>
        <pc:spChg chg="add">
          <ac:chgData name="Timo Lohikainen" userId="dea76cc8-1741-4b92-8ca6-e649ac436aa1" providerId="ADAL" clId="{1FD869EE-8509-4550-B404-96B441CF5B9C}" dt="2022-09-12T05:32:03.456" v="1283" actId="26606"/>
          <ac:spMkLst>
            <pc:docMk/>
            <pc:sldMk cId="1974868158" sldId="264"/>
            <ac:spMk id="40" creationId="{DB5BC99D-7BEA-4F13-B82B-A956E2D097CA}"/>
          </ac:spMkLst>
        </pc:spChg>
        <pc:spChg chg="add">
          <ac:chgData name="Timo Lohikainen" userId="dea76cc8-1741-4b92-8ca6-e649ac436aa1" providerId="ADAL" clId="{1FD869EE-8509-4550-B404-96B441CF5B9C}" dt="2022-09-12T05:32:03.456" v="1283" actId="26606"/>
          <ac:spMkLst>
            <pc:docMk/>
            <pc:sldMk cId="1974868158" sldId="264"/>
            <ac:spMk id="42" creationId="{6AA79F6E-92C8-4F74-9CAF-BA48218985AB}"/>
          </ac:spMkLst>
        </pc:spChg>
        <pc:spChg chg="add">
          <ac:chgData name="Timo Lohikainen" userId="dea76cc8-1741-4b92-8ca6-e649ac436aa1" providerId="ADAL" clId="{1FD869EE-8509-4550-B404-96B441CF5B9C}" dt="2022-09-12T05:32:03.456" v="1283" actId="26606"/>
          <ac:spMkLst>
            <pc:docMk/>
            <pc:sldMk cId="1974868158" sldId="264"/>
            <ac:spMk id="44" creationId="{7BF40ACE-C7C4-4BCD-BBCD-CA70D02CBB0B}"/>
          </ac:spMkLst>
        </pc:spChg>
        <pc:spChg chg="add">
          <ac:chgData name="Timo Lohikainen" userId="dea76cc8-1741-4b92-8ca6-e649ac436aa1" providerId="ADAL" clId="{1FD869EE-8509-4550-B404-96B441CF5B9C}" dt="2022-09-12T05:32:03.456" v="1283" actId="26606"/>
          <ac:spMkLst>
            <pc:docMk/>
            <pc:sldMk cId="1974868158" sldId="264"/>
            <ac:spMk id="74" creationId="{E19C3496-0DA0-4549-92F5-F3678FE27BFF}"/>
          </ac:spMkLst>
        </pc:spChg>
        <pc:spChg chg="add">
          <ac:chgData name="Timo Lohikainen" userId="dea76cc8-1741-4b92-8ca6-e649ac436aa1" providerId="ADAL" clId="{1FD869EE-8509-4550-B404-96B441CF5B9C}" dt="2022-09-12T05:32:03.456" v="1283" actId="26606"/>
          <ac:spMkLst>
            <pc:docMk/>
            <pc:sldMk cId="1974868158" sldId="264"/>
            <ac:spMk id="76" creationId="{CC488C83-63EE-4AB6-89E2-774447D5240A}"/>
          </ac:spMkLst>
        </pc:spChg>
        <pc:grpChg chg="add">
          <ac:chgData name="Timo Lohikainen" userId="dea76cc8-1741-4b92-8ca6-e649ac436aa1" providerId="ADAL" clId="{1FD869EE-8509-4550-B404-96B441CF5B9C}" dt="2022-09-12T05:32:03.456" v="1283" actId="26606"/>
          <ac:grpSpMkLst>
            <pc:docMk/>
            <pc:sldMk cId="1974868158" sldId="264"/>
            <ac:grpSpMk id="10" creationId="{EB9B5B69-A297-4D2F-8B89-529DA8A273B2}"/>
          </ac:grpSpMkLst>
        </pc:grpChg>
        <pc:grpChg chg="add">
          <ac:chgData name="Timo Lohikainen" userId="dea76cc8-1741-4b92-8ca6-e649ac436aa1" providerId="ADAL" clId="{1FD869EE-8509-4550-B404-96B441CF5B9C}" dt="2022-09-12T05:32:03.456" v="1283" actId="26606"/>
          <ac:grpSpMkLst>
            <pc:docMk/>
            <pc:sldMk cId="1974868158" sldId="264"/>
            <ac:grpSpMk id="24" creationId="{BC9C8D0D-644B-4B97-B83C-CC8E64361D44}"/>
          </ac:grpSpMkLst>
        </pc:grpChg>
        <pc:grpChg chg="add">
          <ac:chgData name="Timo Lohikainen" userId="dea76cc8-1741-4b92-8ca6-e649ac436aa1" providerId="ADAL" clId="{1FD869EE-8509-4550-B404-96B441CF5B9C}" dt="2022-09-12T05:32:03.456" v="1283" actId="26606"/>
          <ac:grpSpMkLst>
            <pc:docMk/>
            <pc:sldMk cId="1974868158" sldId="264"/>
            <ac:grpSpMk id="46" creationId="{8C9CCEFA-7335-4721-96F7-EF9E9F8CFED9}"/>
          </ac:grpSpMkLst>
        </pc:grpChg>
        <pc:grpChg chg="add">
          <ac:chgData name="Timo Lohikainen" userId="dea76cc8-1741-4b92-8ca6-e649ac436aa1" providerId="ADAL" clId="{1FD869EE-8509-4550-B404-96B441CF5B9C}" dt="2022-09-12T05:32:03.456" v="1283" actId="26606"/>
          <ac:grpSpMkLst>
            <pc:docMk/>
            <pc:sldMk cId="1974868158" sldId="264"/>
            <ac:grpSpMk id="60" creationId="{DCBFD7F8-7FDC-4DD7-A65F-68F69F9698CD}"/>
          </ac:grpSpMkLst>
        </pc:grpChg>
        <pc:picChg chg="del">
          <ac:chgData name="Timo Lohikainen" userId="dea76cc8-1741-4b92-8ca6-e649ac436aa1" providerId="ADAL" clId="{1FD869EE-8509-4550-B404-96B441CF5B9C}" dt="2022-09-11T13:10:29.794" v="1206" actId="478"/>
          <ac:picMkLst>
            <pc:docMk/>
            <pc:sldMk cId="1974868158" sldId="264"/>
            <ac:picMk id="3" creationId="{00000000-0000-0000-0000-000000000000}"/>
          </ac:picMkLst>
        </pc:picChg>
        <pc:picChg chg="add mod ord">
          <ac:chgData name="Timo Lohikainen" userId="dea76cc8-1741-4b92-8ca6-e649ac436aa1" providerId="ADAL" clId="{1FD869EE-8509-4550-B404-96B441CF5B9C}" dt="2022-09-12T05:32:03.456" v="1283" actId="26606"/>
          <ac:picMkLst>
            <pc:docMk/>
            <pc:sldMk cId="1974868158" sldId="264"/>
            <ac:picMk id="4" creationId="{CB3AE69D-FB43-4CBE-8B35-1EE17A006E9D}"/>
          </ac:picMkLst>
        </pc:picChg>
        <pc:picChg chg="add mod">
          <ac:chgData name="Timo Lohikainen" userId="dea76cc8-1741-4b92-8ca6-e649ac436aa1" providerId="ADAL" clId="{1FD869EE-8509-4550-B404-96B441CF5B9C}" dt="2022-09-12T05:32:03.456" v="1283" actId="26606"/>
          <ac:picMkLst>
            <pc:docMk/>
            <pc:sldMk cId="1974868158" sldId="264"/>
            <ac:picMk id="5" creationId="{E587A82E-0633-49CB-8925-F69C22C10D46}"/>
          </ac:picMkLst>
        </pc:picChg>
      </pc:sldChg>
      <pc:sldChg chg="modSp del mod">
        <pc:chgData name="Timo Lohikainen" userId="dea76cc8-1741-4b92-8ca6-e649ac436aa1" providerId="ADAL" clId="{1FD869EE-8509-4550-B404-96B441CF5B9C}" dt="2022-09-11T13:10:40.794" v="1208" actId="2696"/>
        <pc:sldMkLst>
          <pc:docMk/>
          <pc:sldMk cId="672204705" sldId="265"/>
        </pc:sldMkLst>
        <pc:spChg chg="mod">
          <ac:chgData name="Timo Lohikainen" userId="dea76cc8-1741-4b92-8ca6-e649ac436aa1" providerId="ADAL" clId="{1FD869EE-8509-4550-B404-96B441CF5B9C}" dt="2022-09-11T13:10:35.364" v="1207" actId="6549"/>
          <ac:spMkLst>
            <pc:docMk/>
            <pc:sldMk cId="672204705" sldId="265"/>
            <ac:spMk id="2" creationId="{00000000-0000-0000-0000-000000000000}"/>
          </ac:spMkLst>
        </pc:spChg>
      </pc:sldChg>
      <pc:sldChg chg="delSp modSp new mod">
        <pc:chgData name="Timo Lohikainen" userId="dea76cc8-1741-4b92-8ca6-e649ac436aa1" providerId="ADAL" clId="{1FD869EE-8509-4550-B404-96B441CF5B9C}" dt="2022-09-11T13:14:19.725" v="1277" actId="255"/>
        <pc:sldMkLst>
          <pc:docMk/>
          <pc:sldMk cId="757850543" sldId="265"/>
        </pc:sldMkLst>
        <pc:spChg chg="mod">
          <ac:chgData name="Timo Lohikainen" userId="dea76cc8-1741-4b92-8ca6-e649ac436aa1" providerId="ADAL" clId="{1FD869EE-8509-4550-B404-96B441CF5B9C}" dt="2022-09-11T13:14:19.725" v="1277" actId="255"/>
          <ac:spMkLst>
            <pc:docMk/>
            <pc:sldMk cId="757850543" sldId="265"/>
            <ac:spMk id="2" creationId="{C0F64F87-5352-4DDB-B19E-31D9BEF2B044}"/>
          </ac:spMkLst>
        </pc:spChg>
        <pc:spChg chg="del">
          <ac:chgData name="Timo Lohikainen" userId="dea76cc8-1741-4b92-8ca6-e649ac436aa1" providerId="ADAL" clId="{1FD869EE-8509-4550-B404-96B441CF5B9C}" dt="2022-09-11T13:14:05.878" v="1275" actId="478"/>
          <ac:spMkLst>
            <pc:docMk/>
            <pc:sldMk cId="757850543" sldId="265"/>
            <ac:spMk id="3" creationId="{817859A4-1869-4590-BF7C-4E8E313D5DA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3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5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 altLang="fi-FI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cs typeface="DejaVu Sans" charset="0"/>
              </a:defRPr>
            </a:lvl1pPr>
          </a:lstStyle>
          <a:p>
            <a:endParaRPr lang="fi-FI" altLang="fi-FI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cs typeface="DejaVu Sans" charset="0"/>
              </a:defRPr>
            </a:lvl1pPr>
          </a:lstStyle>
          <a:p>
            <a:endParaRPr lang="fi-FI" altLang="fi-FI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cs typeface="DejaVu Sans" charset="0"/>
              </a:defRPr>
            </a:lvl1pPr>
          </a:lstStyle>
          <a:p>
            <a:endParaRPr lang="fi-FI" altLang="fi-FI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cs typeface="DejaVu Sans" charset="0"/>
              </a:defRPr>
            </a:lvl1pPr>
          </a:lstStyle>
          <a:p>
            <a:fld id="{0381CD13-A6D2-45B7-B348-24F6ACE33B8A}" type="slidenum">
              <a:rPr lang="fi-FI" altLang="fi-FI"/>
              <a:pPr/>
              <a:t>‹#›</a:t>
            </a:fld>
            <a:endParaRPr lang="fi-FI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F970193-DE30-4C6B-9380-A7300874D6D0}" type="slidenum">
              <a:rPr lang="fi-FI" altLang="fi-FI"/>
              <a:pPr/>
              <a:t>1</a:t>
            </a:fld>
            <a:endParaRPr lang="fi-FI" altLang="fi-FI"/>
          </a:p>
        </p:txBody>
      </p:sp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112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altLang="fi-F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58952C5-88C6-483D-9066-49B12E60C943}" type="slidenum">
              <a:rPr lang="fi-FI" altLang="fi-FI"/>
              <a:pPr/>
              <a:t>2</a:t>
            </a:fld>
            <a:endParaRPr lang="fi-FI" altLang="fi-FI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altLang="fi-F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47892D9-FBA1-4195-85D2-DBFF421988A9}" type="slidenum">
              <a:rPr lang="fi-FI" altLang="fi-FI"/>
              <a:pPr/>
              <a:t>3</a:t>
            </a:fld>
            <a:endParaRPr lang="fi-FI" altLang="fi-FI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altLang="fi-F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17645A9-EAC3-430B-8CD4-F64B1747CFB8}" type="slidenum">
              <a:rPr lang="fi-FI" altLang="fi-FI"/>
              <a:pPr/>
              <a:t>4</a:t>
            </a:fld>
            <a:endParaRPr lang="fi-FI" altLang="fi-FI"/>
          </a:p>
        </p:txBody>
      </p:sp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143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altLang="fi-F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1409250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854556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627938" y="555625"/>
            <a:ext cx="2279650" cy="630078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785813" y="555625"/>
            <a:ext cx="6689725" cy="630078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488160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1211" y="2771882"/>
            <a:ext cx="7717715" cy="2494297"/>
          </a:xfrm>
        </p:spPr>
        <p:txBody>
          <a:bodyPr anchor="b">
            <a:normAutofit/>
          </a:bodyPr>
          <a:lstStyle>
            <a:lvl1pPr>
              <a:defRPr sz="5952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71211" y="5266178"/>
            <a:ext cx="7717715" cy="1241518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alt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altLang="fi-FI"/>
          </a:p>
        </p:txBody>
      </p:sp>
      <p:sp>
        <p:nvSpPr>
          <p:cNvPr id="9" name="Freeform 8"/>
          <p:cNvSpPr/>
          <p:nvPr/>
        </p:nvSpPr>
        <p:spPr bwMode="auto">
          <a:xfrm>
            <a:off x="-37088" y="4763277"/>
            <a:ext cx="1631686" cy="861769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4992" y="4992981"/>
            <a:ext cx="683998" cy="402483"/>
          </a:xfrm>
        </p:spPr>
        <p:txBody>
          <a:bodyPr/>
          <a:lstStyle/>
          <a:p>
            <a:fld id="{635458B8-98F4-4B6A-92B8-1193F5D712BF}" type="slidenum">
              <a:rPr lang="fi-FI" altLang="fi-FI" smtClean="0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929923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4467" y="687966"/>
            <a:ext cx="7704559" cy="1411944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1210" y="2351899"/>
            <a:ext cx="7707816" cy="4164129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alt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altLang="fi-FI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8" y="783960"/>
            <a:ext cx="1588286" cy="5599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7F423-D3EB-4451-B766-15AC86490AC9}" type="slidenum">
              <a:rPr lang="fi-FI" altLang="fi-FI" smtClean="0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0204184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1210" y="2286820"/>
            <a:ext cx="7707816" cy="1619080"/>
          </a:xfrm>
        </p:spPr>
        <p:txBody>
          <a:bodyPr anchor="b"/>
          <a:lstStyle>
            <a:lvl1pPr algn="l">
              <a:defRPr sz="4409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1210" y="3947830"/>
            <a:ext cx="7707816" cy="948432"/>
          </a:xfrm>
        </p:spPr>
        <p:txBody>
          <a:bodyPr anchor="t"/>
          <a:lstStyle>
            <a:lvl1pPr marL="0" indent="0" algn="l">
              <a:buNone/>
              <a:defRPr sz="220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alt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altLang="fi-F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68" y="3490510"/>
            <a:ext cx="1588286" cy="5599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7764" y="3576064"/>
            <a:ext cx="683998" cy="402483"/>
          </a:xfrm>
        </p:spPr>
        <p:txBody>
          <a:bodyPr/>
          <a:lstStyle/>
          <a:p>
            <a:fld id="{BBB5224F-EFAA-4EC7-9564-0A3EF4C8AE41}" type="slidenum">
              <a:rPr lang="fi-FI" altLang="fi-FI" smtClean="0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664341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71211" y="2355323"/>
            <a:ext cx="3738780" cy="4152858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0758" y="2355323"/>
            <a:ext cx="3738268" cy="4152858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alt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altLang="fi-F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68" y="783960"/>
            <a:ext cx="1588286" cy="5599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7764" y="868385"/>
            <a:ext cx="683998" cy="402483"/>
          </a:xfrm>
        </p:spPr>
        <p:txBody>
          <a:bodyPr/>
          <a:lstStyle/>
          <a:p>
            <a:fld id="{9B16C889-950E-462C-94BD-57A33AD9A42B}" type="slidenum">
              <a:rPr lang="fi-FI" altLang="fi-FI" smtClean="0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4556255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8810" y="2454443"/>
            <a:ext cx="3361181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71209" y="3089666"/>
            <a:ext cx="3738781" cy="3423462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13577" y="2450885"/>
            <a:ext cx="3359595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6557" y="3086107"/>
            <a:ext cx="3736616" cy="3423462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alt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altLang="fi-F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68" y="783960"/>
            <a:ext cx="1588286" cy="5599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7764" y="868385"/>
            <a:ext cx="683998" cy="402483"/>
          </a:xfrm>
        </p:spPr>
        <p:txBody>
          <a:bodyPr/>
          <a:lstStyle/>
          <a:p>
            <a:fld id="{E9651555-10C9-4095-8183-72BD6B15B622}" type="slidenum">
              <a:rPr lang="fi-FI" altLang="fi-FI" smtClean="0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790906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4466" y="687966"/>
            <a:ext cx="7704560" cy="1411944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alt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altLang="fi-F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68" y="783960"/>
            <a:ext cx="1588286" cy="5599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3A8BA-33EB-46CF-92D6-1294A2421C92}" type="slidenum">
              <a:rPr lang="fi-FI" altLang="fi-FI" smtClean="0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2159177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alt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altLang="fi-FI"/>
          </a:p>
        </p:txBody>
      </p:sp>
      <p:sp>
        <p:nvSpPr>
          <p:cNvPr id="6" name="Freeform 11"/>
          <p:cNvSpPr/>
          <p:nvPr/>
        </p:nvSpPr>
        <p:spPr bwMode="auto">
          <a:xfrm flipV="1">
            <a:off x="68" y="783960"/>
            <a:ext cx="1588286" cy="5599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8ACC0-C3FE-4E27-9FB3-07EDF0A9F028}" type="slidenum">
              <a:rPr lang="fi-FI" altLang="fi-FI" smtClean="0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8269525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1209" y="491730"/>
            <a:ext cx="3074696" cy="1076203"/>
          </a:xfrm>
        </p:spPr>
        <p:txBody>
          <a:bodyPr anchor="b"/>
          <a:lstStyle>
            <a:lvl1pPr algn="l">
              <a:defRPr sz="2205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6429" y="491731"/>
            <a:ext cx="4432596" cy="5968994"/>
          </a:xfrm>
        </p:spPr>
        <p:txBody>
          <a:bodyPr anchor="ctr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71209" y="1762175"/>
            <a:ext cx="3074696" cy="4698546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alt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altLang="fi-FI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8" y="783960"/>
            <a:ext cx="1588286" cy="5599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AA1D4-97AA-45B2-B570-B16FD53E70DC}" type="slidenum">
              <a:rPr lang="fi-FI" altLang="fi-FI" smtClean="0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186312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42875060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1210" y="5291772"/>
            <a:ext cx="7707816" cy="624724"/>
          </a:xfrm>
        </p:spPr>
        <p:txBody>
          <a:bodyPr anchor="b">
            <a:normAutofit/>
          </a:bodyPr>
          <a:lstStyle>
            <a:lvl1pPr algn="l">
              <a:defRPr sz="2646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71210" y="699931"/>
            <a:ext cx="7707816" cy="4249391"/>
          </a:xfrm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71210" y="5916496"/>
            <a:ext cx="7707816" cy="544226"/>
          </a:xfrm>
        </p:spPr>
        <p:txBody>
          <a:bodyPr>
            <a:normAutofit/>
          </a:bodyPr>
          <a:lstStyle>
            <a:lvl1pPr marL="0" indent="0">
              <a:buNone/>
              <a:defRPr sz="132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alt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altLang="fi-FI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8" y="5413094"/>
            <a:ext cx="1588286" cy="5599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97764" y="5492932"/>
            <a:ext cx="683998" cy="402483"/>
          </a:xfrm>
        </p:spPr>
        <p:txBody>
          <a:bodyPr/>
          <a:lstStyle/>
          <a:p>
            <a:fld id="{E125FAB0-D175-4999-840E-D73C6ACA49B0}" type="slidenum">
              <a:rPr lang="fi-FI" altLang="fi-FI" smtClean="0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4883710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1210" y="671971"/>
            <a:ext cx="7707816" cy="3435959"/>
          </a:xfrm>
        </p:spPr>
        <p:txBody>
          <a:bodyPr anchor="ctr">
            <a:normAutofit/>
          </a:bodyPr>
          <a:lstStyle>
            <a:lvl1pPr algn="l">
              <a:defRPr sz="5291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1210" y="4799529"/>
            <a:ext cx="7707816" cy="1715052"/>
          </a:xfrm>
        </p:spPr>
        <p:txBody>
          <a:bodyPr anchor="ctr">
            <a:normAutofit/>
          </a:bodyPr>
          <a:lstStyle>
            <a:lvl1pPr marL="0" indent="0" algn="l">
              <a:buNone/>
              <a:defRPr sz="198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9/11/2022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8" y="3490510"/>
            <a:ext cx="1588286" cy="5599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7764" y="3576064"/>
            <a:ext cx="683998" cy="402483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2759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8509" y="671971"/>
            <a:ext cx="7143762" cy="3191863"/>
          </a:xfrm>
        </p:spPr>
        <p:txBody>
          <a:bodyPr anchor="ctr">
            <a:normAutofit/>
          </a:bodyPr>
          <a:lstStyle>
            <a:lvl1pPr algn="l">
              <a:defRPr sz="5291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24926" y="3863834"/>
            <a:ext cx="6610927" cy="41998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76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3972" indent="0">
              <a:buFontTx/>
              <a:buNone/>
              <a:defRPr/>
            </a:lvl2pPr>
            <a:lvl3pPr marL="1007943" indent="0">
              <a:buFontTx/>
              <a:buNone/>
              <a:defRPr/>
            </a:lvl3pPr>
            <a:lvl4pPr marL="1511915" indent="0">
              <a:buFontTx/>
              <a:buNone/>
              <a:defRPr/>
            </a:lvl4pPr>
            <a:lvl5pPr marL="2015886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1210" y="4799529"/>
            <a:ext cx="7707816" cy="1715052"/>
          </a:xfrm>
        </p:spPr>
        <p:txBody>
          <a:bodyPr anchor="ctr">
            <a:normAutofit/>
          </a:bodyPr>
          <a:lstStyle>
            <a:lvl1pPr marL="0" indent="0" algn="l">
              <a:buNone/>
              <a:defRPr sz="198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9/11/2022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68" y="3490510"/>
            <a:ext cx="1588286" cy="5599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7764" y="3576064"/>
            <a:ext cx="683998" cy="402483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114412" y="714306"/>
            <a:ext cx="534730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52398" y="3202562"/>
            <a:ext cx="534730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872535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1210" y="2687886"/>
            <a:ext cx="7707816" cy="3003637"/>
          </a:xfrm>
        </p:spPr>
        <p:txBody>
          <a:bodyPr anchor="b">
            <a:normAutofit/>
          </a:bodyPr>
          <a:lstStyle>
            <a:lvl1pPr algn="l">
              <a:defRPr sz="5291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71210" y="5711755"/>
            <a:ext cx="7707816" cy="80427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9/11/2022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68" y="5413094"/>
            <a:ext cx="1588286" cy="5599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97764" y="5492932"/>
            <a:ext cx="683998" cy="402483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201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558509" y="671971"/>
            <a:ext cx="7143762" cy="3191863"/>
          </a:xfrm>
        </p:spPr>
        <p:txBody>
          <a:bodyPr anchor="ctr">
            <a:normAutofit/>
          </a:bodyPr>
          <a:lstStyle>
            <a:lvl1pPr algn="l">
              <a:defRPr sz="5291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271209" y="4787794"/>
            <a:ext cx="7820425" cy="92396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646">
                <a:solidFill>
                  <a:schemeClr val="accent1"/>
                </a:solidFill>
              </a:defRPr>
            </a:lvl1pPr>
            <a:lvl2pPr marL="503972" indent="0">
              <a:buFontTx/>
              <a:buNone/>
              <a:defRPr/>
            </a:lvl2pPr>
            <a:lvl3pPr marL="1007943" indent="0">
              <a:buFontTx/>
              <a:buNone/>
              <a:defRPr/>
            </a:lvl3pPr>
            <a:lvl4pPr marL="1511915" indent="0">
              <a:buFontTx/>
              <a:buNone/>
              <a:defRPr/>
            </a:lvl4pPr>
            <a:lvl5pPr marL="2015886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71209" y="5711755"/>
            <a:ext cx="7820425" cy="80427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1780-2E25-4081-A2D9-4C0805256F67}" type="datetimeFigureOut">
              <a:rPr lang="en-US" smtClean="0"/>
              <a:t>9/11/2022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68" y="5413094"/>
            <a:ext cx="1588286" cy="5599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97764" y="5492932"/>
            <a:ext cx="683998" cy="402483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114412" y="714306"/>
            <a:ext cx="534730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552398" y="3202562"/>
            <a:ext cx="534730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27352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1210" y="691600"/>
            <a:ext cx="7707815" cy="3174689"/>
          </a:xfrm>
        </p:spPr>
        <p:txBody>
          <a:bodyPr anchor="ctr">
            <a:normAutofit/>
          </a:bodyPr>
          <a:lstStyle>
            <a:lvl1pPr algn="l">
              <a:defRPr sz="5291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271210" y="4787794"/>
            <a:ext cx="7707816" cy="92396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646">
                <a:solidFill>
                  <a:schemeClr val="accent1"/>
                </a:solidFill>
              </a:defRPr>
            </a:lvl1pPr>
            <a:lvl2pPr marL="503972" indent="0">
              <a:buFontTx/>
              <a:buNone/>
              <a:defRPr/>
            </a:lvl2pPr>
            <a:lvl3pPr marL="1007943" indent="0">
              <a:buFontTx/>
              <a:buNone/>
              <a:defRPr/>
            </a:lvl3pPr>
            <a:lvl4pPr marL="1511915" indent="0">
              <a:buFontTx/>
              <a:buNone/>
              <a:defRPr/>
            </a:lvl4pPr>
            <a:lvl5pPr marL="2015886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71210" y="5711755"/>
            <a:ext cx="7707816" cy="80427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1780-2E25-4081-A2D9-4C0805256F67}" type="datetimeFigureOut">
              <a:rPr lang="en-US" smtClean="0"/>
              <a:t>9/11/2022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8" y="5413094"/>
            <a:ext cx="1588286" cy="5599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97764" y="5492932"/>
            <a:ext cx="683998" cy="402483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9769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alt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altLang="fi-FI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8" y="783960"/>
            <a:ext cx="1588286" cy="5599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D00E-6FCF-4703-92B8-93CA314A22E6}" type="slidenum">
              <a:rPr lang="fi-FI" altLang="fi-FI" smtClean="0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3303161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42871" y="691599"/>
            <a:ext cx="1936467" cy="5824430"/>
          </a:xfrm>
        </p:spPr>
        <p:txBody>
          <a:bodyPr vert="eaVert" anchor="ctr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71211" y="691599"/>
            <a:ext cx="5514688" cy="5824430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alt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altLang="fi-FI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8" y="783960"/>
            <a:ext cx="1588286" cy="5599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093BF-9253-4167-892F-008DBF329226}" type="slidenum">
              <a:rPr lang="fi-FI" altLang="fi-FI" smtClean="0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459802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2635537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785813" y="2101850"/>
            <a:ext cx="4484687" cy="4754563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422900" y="2101850"/>
            <a:ext cx="4484688" cy="4754563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800509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234737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45500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3698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1206170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4247712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AutoShape 1"/>
          <p:cNvSpPr>
            <a:spLocks noChangeArrowheads="1"/>
          </p:cNvSpPr>
          <p:nvPr/>
        </p:nvSpPr>
        <p:spPr bwMode="auto">
          <a:xfrm>
            <a:off x="430213" y="1893888"/>
            <a:ext cx="10263187" cy="5665787"/>
          </a:xfrm>
          <a:prstGeom prst="roundRect">
            <a:avLst>
              <a:gd name="adj" fmla="val 28"/>
            </a:avLst>
          </a:prstGeom>
          <a:solidFill>
            <a:srgbClr val="DDDDDD"/>
          </a:solidFill>
          <a:ln w="9360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0" y="0"/>
            <a:ext cx="193675" cy="919163"/>
          </a:xfrm>
          <a:prstGeom prst="roundRect">
            <a:avLst>
              <a:gd name="adj" fmla="val 819"/>
            </a:avLst>
          </a:prstGeom>
          <a:solidFill>
            <a:srgbClr val="125C8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1027" name="AutoShape 3"/>
          <p:cNvSpPr>
            <a:spLocks noChangeArrowheads="1"/>
          </p:cNvSpPr>
          <p:nvPr/>
        </p:nvSpPr>
        <p:spPr bwMode="auto">
          <a:xfrm>
            <a:off x="0" y="2381250"/>
            <a:ext cx="193675" cy="919163"/>
          </a:xfrm>
          <a:prstGeom prst="roundRect">
            <a:avLst>
              <a:gd name="adj" fmla="val 819"/>
            </a:avLst>
          </a:prstGeom>
          <a:solidFill>
            <a:srgbClr val="125C8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0" y="1168400"/>
            <a:ext cx="193675" cy="919163"/>
          </a:xfrm>
          <a:prstGeom prst="roundRect">
            <a:avLst>
              <a:gd name="adj" fmla="val 819"/>
            </a:avLst>
          </a:prstGeom>
          <a:solidFill>
            <a:srgbClr val="125C8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785813" y="555625"/>
            <a:ext cx="9121775" cy="125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i-FI"/>
              <a:t>Muokkaa otsikon tekstimuotoa napsauttamalla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5813" y="2101850"/>
            <a:ext cx="9121775" cy="475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i-FI"/>
              <a:t>Muokkaa jäsennyksen tekstimuotoa napsauttamalla</a:t>
            </a:r>
          </a:p>
          <a:p>
            <a:pPr lvl="1"/>
            <a:r>
              <a:rPr lang="en-GB" altLang="fi-FI"/>
              <a:t>Toinen jäsennystaso</a:t>
            </a:r>
          </a:p>
          <a:p>
            <a:pPr lvl="2"/>
            <a:r>
              <a:rPr lang="en-GB" altLang="fi-FI"/>
              <a:t>Kolmas jäsennystaso</a:t>
            </a:r>
          </a:p>
          <a:p>
            <a:pPr lvl="3"/>
            <a:r>
              <a:rPr lang="en-GB" altLang="fi-FI"/>
              <a:t>Neljäs jäsennystaso</a:t>
            </a:r>
          </a:p>
          <a:p>
            <a:pPr lvl="4"/>
            <a:r>
              <a:rPr lang="en-GB" altLang="fi-FI"/>
              <a:t>Viides jäsennystaso</a:t>
            </a:r>
          </a:p>
          <a:p>
            <a:pPr lvl="4"/>
            <a:r>
              <a:rPr lang="en-GB" altLang="fi-FI"/>
              <a:t>Kuudes jäsennystaso</a:t>
            </a:r>
          </a:p>
          <a:p>
            <a:pPr lvl="4"/>
            <a:r>
              <a:rPr lang="en-GB" altLang="fi-FI"/>
              <a:t>Seitsemäs jäsennystaso</a:t>
            </a:r>
          </a:p>
          <a:p>
            <a:pPr lvl="4"/>
            <a:r>
              <a:rPr lang="en-GB" altLang="fi-FI"/>
              <a:t>Kahdeksas jäsennystaso</a:t>
            </a:r>
          </a:p>
          <a:p>
            <a:pPr lvl="4"/>
            <a:r>
              <a:rPr lang="en-GB" altLang="fi-FI"/>
              <a:t>Yhdeksäs jäsennystaso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449263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 kern="1200">
          <a:solidFill>
            <a:srgbClr val="333333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333333"/>
          </a:solidFill>
          <a:latin typeface="Arial" panose="020B0604020202020204" pitchFamily="34" charset="0"/>
          <a:cs typeface="msmincho" charset="0"/>
        </a:defRPr>
      </a:lvl2pPr>
      <a:lvl3pPr marL="1143000" indent="-228600" algn="ctr" defTabSz="449263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333333"/>
          </a:solidFill>
          <a:latin typeface="Arial" panose="020B0604020202020204" pitchFamily="34" charset="0"/>
          <a:cs typeface="msmincho" charset="0"/>
        </a:defRPr>
      </a:lvl3pPr>
      <a:lvl4pPr marL="1600200" indent="-228600" algn="ctr" defTabSz="449263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333333"/>
          </a:solidFill>
          <a:latin typeface="Arial" panose="020B0604020202020204" pitchFamily="34" charset="0"/>
          <a:cs typeface="msmincho" charset="0"/>
        </a:defRPr>
      </a:lvl4pPr>
      <a:lvl5pPr marL="2057400" indent="-228600" algn="ctr" defTabSz="449263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333333"/>
          </a:solidFill>
          <a:latin typeface="Arial" panose="020B0604020202020204" pitchFamily="34" charset="0"/>
          <a:cs typeface="msmincho" charset="0"/>
        </a:defRPr>
      </a:lvl5pPr>
      <a:lvl6pPr marL="2514600" indent="-228600" algn="ctr" defTabSz="449263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333333"/>
          </a:solidFill>
          <a:latin typeface="Arial" panose="020B0604020202020204" pitchFamily="34" charset="0"/>
          <a:cs typeface="msmincho" charset="0"/>
        </a:defRPr>
      </a:lvl6pPr>
      <a:lvl7pPr marL="2971800" indent="-228600" algn="ctr" defTabSz="449263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333333"/>
          </a:solidFill>
          <a:latin typeface="Arial" panose="020B0604020202020204" pitchFamily="34" charset="0"/>
          <a:cs typeface="msmincho" charset="0"/>
        </a:defRPr>
      </a:lvl7pPr>
      <a:lvl8pPr marL="3429000" indent="-228600" algn="ctr" defTabSz="449263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333333"/>
          </a:solidFill>
          <a:latin typeface="Arial" panose="020B0604020202020204" pitchFamily="34" charset="0"/>
          <a:cs typeface="msmincho" charset="0"/>
        </a:defRPr>
      </a:lvl8pPr>
      <a:lvl9pPr marL="3886200" indent="-228600" algn="ctr" defTabSz="449263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333333"/>
          </a:solidFill>
          <a:latin typeface="Arial" panose="020B0604020202020204" pitchFamily="34" charset="0"/>
          <a:cs typeface="msmincho" charset="0"/>
        </a:defRPr>
      </a:lvl9pPr>
    </p:titleStyle>
    <p:bodyStyle>
      <a:lvl1pPr marL="342900" indent="-342900" algn="l" defTabSz="449263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51989"/>
            <a:ext cx="2316559" cy="731785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3878" y="314"/>
            <a:ext cx="2282735" cy="755412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213836" cy="755967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4466" y="687966"/>
            <a:ext cx="7704560" cy="14119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1210" y="2351899"/>
            <a:ext cx="7707816" cy="4283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88041" y="6762800"/>
            <a:ext cx="896106" cy="4080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FFFB4-400D-1240-AB24-6F86C96D4DFB}" type="datetimeFigureOut">
              <a:rPr lang="en-US" dirty="0"/>
              <a:t>9/11/2022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209" y="6763594"/>
            <a:ext cx="6684123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97764" y="868385"/>
            <a:ext cx="68399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5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707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</p:sldLayoutIdLst>
  <p:txStyles>
    <p:titleStyle>
      <a:lvl1pPr algn="l" defTabSz="503972" rtl="0" eaLnBrk="1" latinLnBrk="0" hangingPunct="1">
        <a:spcBef>
          <a:spcPct val="0"/>
        </a:spcBef>
        <a:buNone/>
        <a:defRPr sz="3968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77979" indent="-377979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Font typeface="Wingdings 3" charset="2"/>
        <a:buChar char=""/>
        <a:defRPr sz="198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818954" indent="-314982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Font typeface="Wingdings 3" charset="2"/>
        <a:buChar char=""/>
        <a:defRPr sz="176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59929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Font typeface="Wingdings 3" charset="2"/>
        <a:buChar char="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763900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Font typeface="Wingdings 3" charset="2"/>
        <a:buChar char="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267872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Font typeface="Wingdings 3" charset="2"/>
        <a:buChar char="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771844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Font typeface="Wingdings 3" charset="2"/>
        <a:buChar char="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275815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Font typeface="Wingdings 3" charset="2"/>
        <a:buChar char="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779787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Font typeface="Wingdings 3" charset="2"/>
        <a:buChar char="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283758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Font typeface="Wingdings 3" charset="2"/>
        <a:buChar char="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https://www.youtube.com/embed/X2DBQ5HnfCs?feature=oembed" TargetMode="External"/><Relationship Id="rId1" Type="http://schemas.openxmlformats.org/officeDocument/2006/relationships/video" Target="https://www.youtube.com/embed/kuCpu4QU-XE?feature=oembed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105546" y="701965"/>
            <a:ext cx="5707309" cy="180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9pPr>
          </a:lstStyle>
          <a:p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Tönnö primary school 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in Orimattila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Finland</a:t>
            </a:r>
            <a:endParaRPr lang="fi-FI" sz="4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endParaRPr lang="en-GB" altLang="fi-FI" sz="4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300" y="401070"/>
            <a:ext cx="2121412" cy="2048260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706" y="2641243"/>
            <a:ext cx="6242006" cy="3511128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53030683-9C39-4251-8511-352A712BCDF9}"/>
              </a:ext>
            </a:extLst>
          </p:cNvPr>
          <p:cNvSpPr txBox="1"/>
          <p:nvPr/>
        </p:nvSpPr>
        <p:spPr>
          <a:xfrm>
            <a:off x="1529482" y="6093376"/>
            <a:ext cx="8819724" cy="14662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primary school is situated near the </a:t>
            </a:r>
            <a:r>
              <a:rPr lang="en-US" sz="2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centre</a:t>
            </a:r>
            <a:r>
              <a:rPr lang="en-US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the rural town of Orimattila in southern Finland, about 90 km north of the capital Helsinki and about 20 km south of the famous </a:t>
            </a:r>
            <a:r>
              <a:rPr lang="en-US" sz="2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wintersports</a:t>
            </a:r>
            <a:r>
              <a:rPr lang="en-US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city of Lahti. </a:t>
            </a:r>
            <a:endParaRPr lang="fi-FI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1673498" y="539477"/>
            <a:ext cx="5544616" cy="1265238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fi-FI" dirty="0"/>
              <a:t>Tönnö school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xfrm>
            <a:off x="305346" y="1804715"/>
            <a:ext cx="9131300" cy="4764088"/>
          </a:xfrm>
          <a:ln/>
        </p:spPr>
        <p:txBody>
          <a:bodyPr tIns="0"/>
          <a:lstStyle/>
          <a:p>
            <a:pPr marL="561975" indent="-457200">
              <a:buClrTx/>
              <a:buSzTx/>
              <a:buFont typeface="Arial" panose="020B0604020202020204" pitchFamily="34" charset="0"/>
              <a:buChar char="•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</a:pPr>
            <a:r>
              <a:rPr lang="fi-FI" dirty="0" err="1"/>
              <a:t>Grades</a:t>
            </a:r>
            <a:r>
              <a:rPr lang="fi-FI" dirty="0"/>
              <a:t> 1-6</a:t>
            </a:r>
          </a:p>
          <a:p>
            <a:pPr marL="561975" indent="-457200">
              <a:buClrTx/>
              <a:buSzTx/>
              <a:buFont typeface="Arial" panose="020B0604020202020204" pitchFamily="34" charset="0"/>
              <a:buChar char="•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</a:pPr>
            <a:r>
              <a:rPr lang="fi-FI" dirty="0" err="1"/>
              <a:t>Founded</a:t>
            </a:r>
            <a:r>
              <a:rPr lang="fi-FI" dirty="0"/>
              <a:t> 1906.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new</a:t>
            </a:r>
            <a:r>
              <a:rPr lang="fi-FI" dirty="0"/>
              <a:t> </a:t>
            </a:r>
            <a:r>
              <a:rPr lang="fi-FI" dirty="0" err="1"/>
              <a:t>part</a:t>
            </a:r>
            <a:r>
              <a:rPr lang="fi-FI" dirty="0"/>
              <a:t> </a:t>
            </a:r>
            <a:r>
              <a:rPr lang="fi-FI" dirty="0" err="1"/>
              <a:t>built</a:t>
            </a:r>
            <a:r>
              <a:rPr lang="fi-FI" dirty="0"/>
              <a:t> in 1989</a:t>
            </a:r>
          </a:p>
          <a:p>
            <a:pPr marL="561975" indent="-457200">
              <a:buClrTx/>
              <a:buSzTx/>
              <a:buFont typeface="Arial" panose="020B0604020202020204" pitchFamily="34" charset="0"/>
              <a:buChar char="•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</a:pPr>
            <a:r>
              <a:rPr lang="fi-FI" altLang="fi-FI" dirty="0"/>
              <a:t>122 </a:t>
            </a:r>
            <a:r>
              <a:rPr lang="fi-FI" altLang="fi-FI" dirty="0" err="1"/>
              <a:t>pupils</a:t>
            </a:r>
            <a:r>
              <a:rPr lang="fi-FI" altLang="fi-FI" dirty="0"/>
              <a:t> </a:t>
            </a:r>
            <a:r>
              <a:rPr lang="en-US" dirty="0"/>
              <a:t>in grades 1-6</a:t>
            </a:r>
            <a:r>
              <a:rPr lang="fi-FI" altLang="fi-FI" dirty="0"/>
              <a:t> / </a:t>
            </a:r>
            <a:r>
              <a:rPr lang="fi-FI" altLang="fi-FI" dirty="0" err="1"/>
              <a:t>age</a:t>
            </a:r>
            <a:r>
              <a:rPr lang="fi-FI" altLang="fi-FI" dirty="0"/>
              <a:t> 7-13</a:t>
            </a:r>
          </a:p>
          <a:p>
            <a:pPr marL="561975" indent="-457200">
              <a:buClrTx/>
              <a:buSzTx/>
              <a:buFont typeface="Arial" panose="020B0604020202020204" pitchFamily="34" charset="0"/>
              <a:buChar char="•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</a:pPr>
            <a:r>
              <a:rPr lang="fi-FI" altLang="fi-FI" dirty="0" err="1"/>
              <a:t>Pupils</a:t>
            </a:r>
            <a:r>
              <a:rPr lang="fi-FI" altLang="fi-FI" dirty="0"/>
              <a:t> in </a:t>
            </a:r>
            <a:r>
              <a:rPr lang="fi-FI" altLang="fi-FI" dirty="0" err="1"/>
              <a:t>classes</a:t>
            </a:r>
            <a:r>
              <a:rPr lang="fi-FI" altLang="fi-FI" dirty="0"/>
              <a:t> </a:t>
            </a:r>
            <a:r>
              <a:rPr lang="fi-FI" altLang="fi-FI" dirty="0" err="1"/>
              <a:t>varies</a:t>
            </a:r>
            <a:r>
              <a:rPr lang="fi-FI" altLang="fi-FI" dirty="0"/>
              <a:t> </a:t>
            </a:r>
            <a:r>
              <a:rPr lang="fi-FI" altLang="fi-FI" dirty="0" err="1"/>
              <a:t>from</a:t>
            </a:r>
            <a:r>
              <a:rPr lang="fi-FI" altLang="fi-FI" dirty="0"/>
              <a:t> 17 – 25 </a:t>
            </a:r>
            <a:endParaRPr lang="en-GB" altLang="fi-FI" dirty="0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160" y="4679144"/>
            <a:ext cx="3850953" cy="2163189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731" y="1059992"/>
            <a:ext cx="3704382" cy="2083715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133" y="4679145"/>
            <a:ext cx="3845669" cy="216318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idx="1"/>
          </p:nvPr>
        </p:nvSpPr>
        <p:spPr>
          <a:xfrm>
            <a:off x="2321570" y="1331565"/>
            <a:ext cx="8712968" cy="6499225"/>
          </a:xfrm>
          <a:ln/>
        </p:spPr>
        <p:txBody>
          <a:bodyPr anchor="t">
            <a:norm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fi-FI" sz="2000" dirty="0">
                <a:solidFill>
                  <a:schemeClr val="tx1"/>
                </a:solidFill>
              </a:rPr>
              <a:t>6 </a:t>
            </a:r>
            <a:r>
              <a:rPr lang="fi-FI" sz="2000" dirty="0" err="1">
                <a:solidFill>
                  <a:schemeClr val="tx1"/>
                </a:solidFill>
              </a:rPr>
              <a:t>class</a:t>
            </a:r>
            <a:r>
              <a:rPr lang="fi-FI" sz="2000" dirty="0">
                <a:solidFill>
                  <a:schemeClr val="tx1"/>
                </a:solidFill>
              </a:rPr>
              <a:t> </a:t>
            </a:r>
            <a:r>
              <a:rPr lang="fi-FI" sz="2000" dirty="0" err="1">
                <a:solidFill>
                  <a:schemeClr val="tx1"/>
                </a:solidFill>
              </a:rPr>
              <a:t>teachers</a:t>
            </a:r>
            <a:endParaRPr lang="fi-FI" sz="2000" dirty="0">
              <a:solidFill>
                <a:schemeClr val="tx1"/>
              </a:solidFill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fi-FI" sz="2000" dirty="0">
                <a:solidFill>
                  <a:schemeClr val="tx1"/>
                </a:solidFill>
              </a:rPr>
              <a:t>Music/</a:t>
            </a:r>
            <a:r>
              <a:rPr lang="fi-FI" sz="2000" dirty="0" err="1">
                <a:solidFill>
                  <a:schemeClr val="tx1"/>
                </a:solidFill>
              </a:rPr>
              <a:t>crafts</a:t>
            </a:r>
            <a:r>
              <a:rPr lang="fi-FI" sz="2000" dirty="0">
                <a:solidFill>
                  <a:schemeClr val="tx1"/>
                </a:solidFill>
              </a:rPr>
              <a:t>/</a:t>
            </a:r>
            <a:r>
              <a:rPr lang="fi-FI" sz="2000" dirty="0" err="1">
                <a:solidFill>
                  <a:schemeClr val="tx1"/>
                </a:solidFill>
              </a:rPr>
              <a:t>headmasteri</a:t>
            </a:r>
            <a:endParaRPr lang="fi-FI" sz="2000" dirty="0">
              <a:solidFill>
                <a:schemeClr val="tx1"/>
              </a:solidFill>
            </a:endParaRPr>
          </a:p>
          <a:p>
            <a:pPr marL="457200" indent="-4572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fi-FI" sz="2000" dirty="0">
                <a:solidFill>
                  <a:schemeClr val="tx1"/>
                </a:solidFill>
              </a:rPr>
              <a:t>English </a:t>
            </a:r>
            <a:r>
              <a:rPr lang="fi-FI" sz="2000" dirty="0" err="1">
                <a:solidFill>
                  <a:schemeClr val="tx1"/>
                </a:solidFill>
              </a:rPr>
              <a:t>teacher</a:t>
            </a:r>
            <a:endParaRPr lang="fi-FI" sz="2000" dirty="0">
              <a:solidFill>
                <a:schemeClr val="tx1"/>
              </a:solidFill>
            </a:endParaRPr>
          </a:p>
          <a:p>
            <a:pPr marL="457200" indent="-4572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fi-FI" sz="2000" dirty="0">
                <a:solidFill>
                  <a:schemeClr val="tx1"/>
                </a:solidFill>
              </a:rPr>
              <a:t>a </a:t>
            </a:r>
            <a:r>
              <a:rPr lang="fi-FI" sz="2000" dirty="0" err="1">
                <a:solidFill>
                  <a:schemeClr val="tx1"/>
                </a:solidFill>
              </a:rPr>
              <a:t>special</a:t>
            </a:r>
            <a:r>
              <a:rPr lang="fi-FI" sz="2000" dirty="0">
                <a:solidFill>
                  <a:schemeClr val="tx1"/>
                </a:solidFill>
              </a:rPr>
              <a:t> </a:t>
            </a:r>
            <a:r>
              <a:rPr lang="fi-FI" sz="2000" dirty="0" err="1">
                <a:solidFill>
                  <a:schemeClr val="tx1"/>
                </a:solidFill>
              </a:rPr>
              <a:t>needs</a:t>
            </a:r>
            <a:r>
              <a:rPr lang="fi-FI" sz="2000" dirty="0">
                <a:solidFill>
                  <a:schemeClr val="tx1"/>
                </a:solidFill>
              </a:rPr>
              <a:t> </a:t>
            </a:r>
            <a:r>
              <a:rPr lang="fi-FI" sz="2000" dirty="0" err="1">
                <a:solidFill>
                  <a:schemeClr val="tx1"/>
                </a:solidFill>
              </a:rPr>
              <a:t>teacher</a:t>
            </a:r>
            <a:r>
              <a:rPr lang="fi-FI" sz="2000" dirty="0">
                <a:solidFill>
                  <a:schemeClr val="tx1"/>
                </a:solidFill>
              </a:rPr>
              <a:t> </a:t>
            </a:r>
          </a:p>
          <a:p>
            <a:pPr marL="457200" indent="-4572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fi-FI" sz="2000" dirty="0">
                <a:solidFill>
                  <a:schemeClr val="tx1"/>
                </a:solidFill>
              </a:rPr>
              <a:t>4 School </a:t>
            </a:r>
            <a:r>
              <a:rPr lang="fi-FI" sz="2000" dirty="0" err="1">
                <a:solidFill>
                  <a:schemeClr val="tx1"/>
                </a:solidFill>
              </a:rPr>
              <a:t>assistants</a:t>
            </a:r>
            <a:endParaRPr lang="fi-FI" sz="2000" dirty="0">
              <a:solidFill>
                <a:schemeClr val="tx1"/>
              </a:solidFill>
            </a:endParaRPr>
          </a:p>
        </p:txBody>
      </p:sp>
      <p:sp>
        <p:nvSpPr>
          <p:cNvPr id="2" name="Tekstiruutu 1"/>
          <p:cNvSpPr txBox="1"/>
          <p:nvPr/>
        </p:nvSpPr>
        <p:spPr>
          <a:xfrm>
            <a:off x="3185666" y="467469"/>
            <a:ext cx="3256020" cy="5502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200" b="1" dirty="0" err="1">
                <a:solidFill>
                  <a:schemeClr val="tx1"/>
                </a:solidFill>
                <a:latin typeface="+mj-lt"/>
              </a:rPr>
              <a:t>The</a:t>
            </a:r>
            <a:r>
              <a:rPr lang="fi-FI" sz="32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fi-FI" sz="3200" b="1" dirty="0" err="1">
                <a:solidFill>
                  <a:schemeClr val="tx1"/>
                </a:solidFill>
                <a:latin typeface="+mj-lt"/>
              </a:rPr>
              <a:t>staff</a:t>
            </a:r>
            <a:r>
              <a:rPr lang="fi-FI" sz="32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fi-FI" sz="3200" dirty="0">
                <a:solidFill>
                  <a:schemeClr val="tx1"/>
                </a:solidFill>
                <a:latin typeface="+mj-lt"/>
              </a:rPr>
              <a:t>(22-23)</a:t>
            </a:r>
            <a:endParaRPr lang="fi-FI" sz="3200" b="1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944" y="1403573"/>
            <a:ext cx="3848398" cy="2164724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340" y="4139877"/>
            <a:ext cx="3894644" cy="2190738"/>
          </a:xfrm>
          <a:prstGeom prst="rect">
            <a:avLst/>
          </a:prstGeom>
        </p:spPr>
      </p:pic>
      <p:sp>
        <p:nvSpPr>
          <p:cNvPr id="8" name="Tekstiruutu 7"/>
          <p:cNvSpPr txBox="1"/>
          <p:nvPr/>
        </p:nvSpPr>
        <p:spPr>
          <a:xfrm>
            <a:off x="5417914" y="1403573"/>
            <a:ext cx="5020926" cy="18097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solidFill>
                  <a:schemeClr val="tx1"/>
                </a:solidFill>
              </a:rPr>
              <a:t>Three </a:t>
            </a:r>
            <a:r>
              <a:rPr lang="fi-FI" dirty="0" err="1">
                <a:solidFill>
                  <a:schemeClr val="tx1"/>
                </a:solidFill>
              </a:rPr>
              <a:t>stages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learning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support</a:t>
            </a:r>
            <a:r>
              <a:rPr lang="fi-FI" dirty="0">
                <a:solidFill>
                  <a:schemeClr val="tx1"/>
                </a:solidFill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err="1">
                <a:solidFill>
                  <a:schemeClr val="tx1"/>
                </a:solidFill>
              </a:rPr>
              <a:t>Special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needs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teachier</a:t>
            </a:r>
            <a:r>
              <a:rPr lang="fi-FI" dirty="0">
                <a:solidFill>
                  <a:schemeClr val="tx1"/>
                </a:solidFill>
              </a:rPr>
              <a:t> 15 h/</a:t>
            </a:r>
            <a:r>
              <a:rPr lang="fi-FI" dirty="0" err="1">
                <a:solidFill>
                  <a:schemeClr val="tx1"/>
                </a:solidFill>
              </a:rPr>
              <a:t>week</a:t>
            </a:r>
            <a:endParaRPr lang="fi-FI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err="1">
                <a:solidFill>
                  <a:schemeClr val="tx1"/>
                </a:solidFill>
              </a:rPr>
              <a:t>Supportative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teaching</a:t>
            </a:r>
            <a:r>
              <a:rPr lang="fi-FI" dirty="0">
                <a:solidFill>
                  <a:schemeClr val="tx1"/>
                </a:solidFill>
              </a:rPr>
              <a:t> 1h/</a:t>
            </a:r>
            <a:r>
              <a:rPr lang="fi-FI" dirty="0" err="1">
                <a:solidFill>
                  <a:schemeClr val="tx1"/>
                </a:solidFill>
              </a:rPr>
              <a:t>week</a:t>
            </a:r>
            <a:r>
              <a:rPr lang="fi-FI" dirty="0">
                <a:solidFill>
                  <a:schemeClr val="tx1"/>
                </a:solidFill>
              </a:rPr>
              <a:t>/</a:t>
            </a:r>
            <a:r>
              <a:rPr lang="fi-FI" dirty="0" err="1">
                <a:solidFill>
                  <a:schemeClr val="tx1"/>
                </a:solidFill>
              </a:rPr>
              <a:t>class</a:t>
            </a:r>
            <a:endParaRPr lang="fi-FI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err="1">
                <a:solidFill>
                  <a:schemeClr val="tx1"/>
                </a:solidFill>
              </a:rPr>
              <a:t>Planned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together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with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parents</a:t>
            </a:r>
            <a:r>
              <a:rPr lang="fi-FI" dirty="0">
                <a:solidFill>
                  <a:schemeClr val="tx1"/>
                </a:solidFill>
              </a:rPr>
              <a:t> and </a:t>
            </a:r>
          </a:p>
          <a:p>
            <a:r>
              <a:rPr lang="fi-FI" dirty="0" err="1">
                <a:solidFill>
                  <a:schemeClr val="tx1"/>
                </a:solidFill>
              </a:rPr>
              <a:t>the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pupils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support</a:t>
            </a:r>
            <a:r>
              <a:rPr lang="fi-FI" dirty="0">
                <a:solidFill>
                  <a:schemeClr val="tx1"/>
                </a:solidFill>
              </a:rPr>
              <a:t> team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665386" y="3833841"/>
            <a:ext cx="4605748" cy="2153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In transport(taxi/</a:t>
            </a:r>
            <a:r>
              <a:rPr lang="fi-FI" dirty="0" err="1">
                <a:solidFill>
                  <a:schemeClr val="tx1"/>
                </a:solidFill>
              </a:rPr>
              <a:t>bus</a:t>
            </a:r>
            <a:r>
              <a:rPr lang="fi-FI" dirty="0">
                <a:solidFill>
                  <a:schemeClr val="tx1"/>
                </a:solidFill>
              </a:rPr>
              <a:t>)  27 </a:t>
            </a:r>
            <a:r>
              <a:rPr lang="fi-FI" dirty="0" err="1">
                <a:solidFill>
                  <a:schemeClr val="tx1"/>
                </a:solidFill>
              </a:rPr>
              <a:t>pupils</a:t>
            </a:r>
            <a:r>
              <a:rPr lang="fi-FI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>
              <a:solidFill>
                <a:schemeClr val="tx1"/>
              </a:solidFill>
            </a:endParaRPr>
          </a:p>
          <a:p>
            <a:endParaRPr lang="fi-FI" dirty="0">
              <a:solidFill>
                <a:schemeClr val="tx1"/>
              </a:solidFill>
            </a:endParaRPr>
          </a:p>
          <a:p>
            <a:endParaRPr lang="fi-FI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>
              <a:solidFill>
                <a:schemeClr val="tx1"/>
              </a:solidFill>
            </a:endParaRPr>
          </a:p>
          <a:p>
            <a:endParaRPr lang="fi-FI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576468" y="2056509"/>
            <a:ext cx="7538875" cy="340325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Schooldays usually start at around 8 o’clock and ends at 3 o’clock. 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sz="158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youngest pupils have shorter days and then the number of weekly lessons gradually increases when they get older.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pupils also have a free lunch at schools in Finland. 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sz="158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food I prepared in a central kitchen and then it is delivered to us and we have lunch in our canteen with pupils.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the books and other materials we give to our pupils are also free. 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sz="158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Most of the books are recycled and the pupils return them at the end of the school year.</a:t>
            </a:r>
            <a:endParaRPr lang="fi-FI" sz="158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sz="2105" dirty="0"/>
          </a:p>
          <a:p>
            <a:endParaRPr lang="fi-FI" dirty="0"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CE17C69B-AC06-4D53-A3DA-059CA857E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General </a:t>
            </a:r>
            <a:r>
              <a:rPr lang="fi-FI" dirty="0" err="1"/>
              <a:t>information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34278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5554" y="2364902"/>
            <a:ext cx="8919089" cy="3403256"/>
          </a:xfrm>
        </p:spPr>
        <p:txBody>
          <a:bodyPr>
            <a:norm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school year in Finland starts in the middle of August and the autumn term lasts until Christmas. </a:t>
            </a: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have a short autumn leave at the end on October (usually a week). </a:t>
            </a: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spring term starts after the Christmas holiday (about two weeks) and lasts until the end on May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have one-week winter holiday at the end of February. </a:t>
            </a: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summer holiday starts at the beginning of June.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030FE45F-29E3-4CDE-AEB3-FD014A938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school</a:t>
            </a:r>
            <a:r>
              <a:rPr lang="fi-FI" dirty="0"/>
              <a:t> </a:t>
            </a:r>
            <a:r>
              <a:rPr lang="fi-FI" dirty="0" err="1"/>
              <a:t>year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95615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17000CD8-3601-4FD3-A2D4-EFAF0CCA3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School </a:t>
            </a:r>
            <a:r>
              <a:rPr lang="fi-FI" dirty="0" err="1"/>
              <a:t>subjects</a:t>
            </a:r>
            <a:endParaRPr lang="fi-FI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FC7C51A4-99D9-4F34-8901-B762E1533A6C}"/>
              </a:ext>
            </a:extLst>
          </p:cNvPr>
          <p:cNvSpPr txBox="1"/>
          <p:nvPr/>
        </p:nvSpPr>
        <p:spPr>
          <a:xfrm>
            <a:off x="1817514" y="1393938"/>
            <a:ext cx="7569389" cy="56621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defTabSz="503972" eaLnBrk="1" hangingPunct="1">
              <a:lnSpc>
                <a:spcPct val="87000"/>
              </a:lnSpc>
              <a:spcBef>
                <a:spcPts val="1102"/>
              </a:spcBef>
              <a:spcAft>
                <a:spcPts val="800"/>
              </a:spcAft>
              <a:buClr>
                <a:schemeClr val="accent1"/>
              </a:buClr>
              <a:buFont typeface="Wingdings 3" charset="2"/>
              <a:buChar char="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School subjects include:</a:t>
            </a:r>
          </a:p>
          <a:p>
            <a:pPr marL="1085850" lvl="1" indent="-342900" defTabSz="503972" eaLnBrk="1" hangingPunct="1">
              <a:lnSpc>
                <a:spcPct val="87000"/>
              </a:lnSpc>
              <a:spcBef>
                <a:spcPts val="1102"/>
              </a:spcBef>
              <a:spcAft>
                <a:spcPts val="800"/>
              </a:spcAft>
              <a:buClr>
                <a:schemeClr val="accent1"/>
              </a:buClr>
              <a:buFont typeface="Wingdings 3" charset="2"/>
              <a:buChar char="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Finnish, </a:t>
            </a:r>
          </a:p>
          <a:p>
            <a:pPr marL="1085850" lvl="1" indent="-342900" defTabSz="503972" eaLnBrk="1" hangingPunct="1">
              <a:lnSpc>
                <a:spcPct val="87000"/>
              </a:lnSpc>
              <a:spcBef>
                <a:spcPts val="1102"/>
              </a:spcBef>
              <a:spcAft>
                <a:spcPts val="800"/>
              </a:spcAft>
              <a:buClr>
                <a:schemeClr val="accent1"/>
              </a:buClr>
              <a:buFont typeface="Wingdings 3" charset="2"/>
              <a:buChar char="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English (starting from the 1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grade, the first two years they learn basic words, then from 3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rd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grade they start to learn how to read, write and speak in English), </a:t>
            </a:r>
          </a:p>
          <a:p>
            <a:pPr marL="1085850" lvl="1" indent="-342900" defTabSz="503972" eaLnBrk="1" hangingPunct="1">
              <a:lnSpc>
                <a:spcPct val="87000"/>
              </a:lnSpc>
              <a:spcBef>
                <a:spcPts val="1102"/>
              </a:spcBef>
              <a:spcAft>
                <a:spcPts val="800"/>
              </a:spcAft>
              <a:buClr>
                <a:schemeClr val="accent1"/>
              </a:buClr>
              <a:buFont typeface="Wingdings 3" charset="2"/>
              <a:buChar char="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Swedish (six-graders), </a:t>
            </a:r>
          </a:p>
          <a:p>
            <a:pPr marL="1085850" lvl="1" indent="-342900" defTabSz="503972" eaLnBrk="1" hangingPunct="1">
              <a:lnSpc>
                <a:spcPct val="87000"/>
              </a:lnSpc>
              <a:spcBef>
                <a:spcPts val="1102"/>
              </a:spcBef>
              <a:spcAft>
                <a:spcPts val="800"/>
              </a:spcAft>
              <a:buClr>
                <a:schemeClr val="accent1"/>
              </a:buClr>
              <a:buFont typeface="Wingdings 3" charset="2"/>
              <a:buChar char=""/>
            </a:pP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maths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marL="1085850" lvl="1" indent="-342900" defTabSz="503972" eaLnBrk="1" hangingPunct="1">
              <a:lnSpc>
                <a:spcPct val="87000"/>
              </a:lnSpc>
              <a:spcBef>
                <a:spcPts val="1102"/>
              </a:spcBef>
              <a:spcAft>
                <a:spcPts val="800"/>
              </a:spcAft>
              <a:buClr>
                <a:schemeClr val="accent1"/>
              </a:buClr>
              <a:buFont typeface="Wingdings 3" charset="2"/>
              <a:buChar char="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religion, </a:t>
            </a:r>
          </a:p>
          <a:p>
            <a:pPr marL="1085850" lvl="1" indent="-342900" defTabSz="503972" eaLnBrk="1" hangingPunct="1">
              <a:lnSpc>
                <a:spcPct val="87000"/>
              </a:lnSpc>
              <a:spcBef>
                <a:spcPts val="1102"/>
              </a:spcBef>
              <a:spcAft>
                <a:spcPts val="800"/>
              </a:spcAft>
              <a:buClr>
                <a:schemeClr val="accent1"/>
              </a:buClr>
              <a:buFont typeface="Wingdings 3" charset="2"/>
              <a:buChar char="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physical education, </a:t>
            </a:r>
          </a:p>
          <a:p>
            <a:pPr marL="1085850" lvl="1" indent="-342900" defTabSz="503972" eaLnBrk="1" hangingPunct="1">
              <a:lnSpc>
                <a:spcPct val="87000"/>
              </a:lnSpc>
              <a:spcBef>
                <a:spcPts val="1102"/>
              </a:spcBef>
              <a:spcAft>
                <a:spcPts val="800"/>
              </a:spcAft>
              <a:buClr>
                <a:schemeClr val="accent1"/>
              </a:buClr>
              <a:buFont typeface="Wingdings 3" charset="2"/>
              <a:buChar char="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history, </a:t>
            </a:r>
          </a:p>
          <a:p>
            <a:pPr marL="1085850" lvl="1" indent="-342900" defTabSz="503972" eaLnBrk="1" hangingPunct="1">
              <a:lnSpc>
                <a:spcPct val="87000"/>
              </a:lnSpc>
              <a:spcBef>
                <a:spcPts val="1102"/>
              </a:spcBef>
              <a:spcAft>
                <a:spcPts val="800"/>
              </a:spcAft>
              <a:buClr>
                <a:schemeClr val="accent1"/>
              </a:buClr>
              <a:buFont typeface="Wingdings 3" charset="2"/>
              <a:buChar char="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biology, </a:t>
            </a:r>
          </a:p>
          <a:p>
            <a:pPr marL="1085850" lvl="1" indent="-342900" defTabSz="503972" eaLnBrk="1" hangingPunct="1">
              <a:lnSpc>
                <a:spcPct val="87000"/>
              </a:lnSpc>
              <a:spcBef>
                <a:spcPts val="1102"/>
              </a:spcBef>
              <a:spcAft>
                <a:spcPts val="800"/>
              </a:spcAft>
              <a:buClr>
                <a:schemeClr val="accent1"/>
              </a:buClr>
              <a:buFont typeface="Wingdings 3" charset="2"/>
              <a:buChar char="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geography, </a:t>
            </a:r>
          </a:p>
          <a:p>
            <a:pPr marL="1085850" lvl="1" indent="-342900" defTabSz="503972" eaLnBrk="1" hangingPunct="1">
              <a:lnSpc>
                <a:spcPct val="87000"/>
              </a:lnSpc>
              <a:spcBef>
                <a:spcPts val="1102"/>
              </a:spcBef>
              <a:spcAft>
                <a:spcPts val="800"/>
              </a:spcAft>
              <a:buClr>
                <a:schemeClr val="accent1"/>
              </a:buClr>
              <a:buFont typeface="Wingdings 3" charset="2"/>
              <a:buChar char="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arts, crafts and music.</a:t>
            </a:r>
            <a:endParaRPr lang="fi-FI" sz="1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915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B9B5B69-A297-4D2F-8B89-529DA8A27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51990"/>
            <a:ext cx="2500646" cy="7317853"/>
            <a:chOff x="2487613" y="285750"/>
            <a:chExt cx="2428875" cy="5654676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3E39D215-BF38-4094-82D7-61DED11452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7412700A-91C4-4126-8F17-3B9449DBB3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DF985802-25A8-4B99-89F0-2A42EC325F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F54C35AF-DB92-4205-A779-2A385B7143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9F845211-1F53-4E0A-891E-B78A206F07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9149C7DD-9998-4805-BFC8-CEF5F5DF31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47C8036D-3ECA-43DA-BAF5-3C65CF41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29C15912-CDE8-4DF3-9324-273FB4C86D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37C68D51-B7DA-4572-AB7E-708540B3C6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1AF802CB-4E9E-4895-9363-C119914909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615760E5-5F27-4735-B01C-78E05F3FB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DB9C6516-B2DB-432F-BD3A-A1792BD46F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C9C8D0D-644B-4B97-B83C-CC8E64361D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864" y="-866"/>
            <a:ext cx="2066691" cy="7555308"/>
            <a:chOff x="6627813" y="194833"/>
            <a:chExt cx="1952625" cy="5678918"/>
          </a:xfrm>
        </p:grpSpPr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F8BE1EA6-80CF-446B-A4FE-3F935A51C0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10E39808-F4F7-43DE-AB53-82B7B55EA4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6ED5109A-600A-4C23-9BB3-C4C19C2D9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D76FF73F-8CA3-42B0-A680-353805CD2A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B26A6949-3BEB-422A-854C-D4E26E4CF1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FE07AD25-30AF-40CD-B901-DF1EDBD68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5AA460AF-7760-4F15-881A-6F0BFDBCDF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EE53C70E-5D92-4C42-A34F-9F7D16006B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C27614EE-0086-4D34-99BD-52F03708D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326919B9-3ED4-4744-A713-326B3BAF62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898BDBF5-8AA3-49CD-999A-ABA1F7AE3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AF8ED3E0-CBE7-48C4-8F9E-FF98079CDB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A84F153B-2093-4171-BD2D-1631695C9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60377" cy="755967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Freeform 6">
            <a:extLst>
              <a:ext uri="{FF2B5EF4-FFF2-40B4-BE49-F238E27FC236}">
                <a16:creationId xmlns:a16="http://schemas.microsoft.com/office/drawing/2014/main" id="{DB5BC99D-7BEA-4F13-B82B-A956E2D09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766199"/>
            <a:ext cx="1529978" cy="858251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6AA79F6E-92C8-4F74-9CAF-BA4821898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66"/>
            <a:ext cx="10691812" cy="75553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BF40ACE-C7C4-4BCD-BBCD-CA70D02CB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6736" y="1031376"/>
            <a:ext cx="4254266" cy="5476318"/>
          </a:xfrm>
          <a:prstGeom prst="rect">
            <a:avLst/>
          </a:prstGeom>
          <a:solidFill>
            <a:srgbClr val="FFFFFE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C9CCEFA-7335-4721-96F7-EF9E9F8CF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38325" y="251990"/>
            <a:ext cx="2500646" cy="7317853"/>
            <a:chOff x="2487613" y="285750"/>
            <a:chExt cx="2428875" cy="5654676"/>
          </a:xfrm>
        </p:grpSpPr>
        <p:sp>
          <p:nvSpPr>
            <p:cNvPr id="47" name="Freeform 11">
              <a:extLst>
                <a:ext uri="{FF2B5EF4-FFF2-40B4-BE49-F238E27FC236}">
                  <a16:creationId xmlns:a16="http://schemas.microsoft.com/office/drawing/2014/main" id="{6F244ABF-DC87-4D84-A19F-F702A9DC3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12">
              <a:extLst>
                <a:ext uri="{FF2B5EF4-FFF2-40B4-BE49-F238E27FC236}">
                  <a16:creationId xmlns:a16="http://schemas.microsoft.com/office/drawing/2014/main" id="{F9FEA429-847F-4323-968C-850C7FDA01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9" name="Freeform 13">
              <a:extLst>
                <a:ext uri="{FF2B5EF4-FFF2-40B4-BE49-F238E27FC236}">
                  <a16:creationId xmlns:a16="http://schemas.microsoft.com/office/drawing/2014/main" id="{21B05DA4-D47B-4B71-BF17-92672A0494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0" name="Freeform 14">
              <a:extLst>
                <a:ext uri="{FF2B5EF4-FFF2-40B4-BE49-F238E27FC236}">
                  <a16:creationId xmlns:a16="http://schemas.microsoft.com/office/drawing/2014/main" id="{CD02264A-B768-4D05-A2A9-88F3881D8C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1" name="Freeform 15">
              <a:extLst>
                <a:ext uri="{FF2B5EF4-FFF2-40B4-BE49-F238E27FC236}">
                  <a16:creationId xmlns:a16="http://schemas.microsoft.com/office/drawing/2014/main" id="{4E7B7024-4088-4C07-8F69-CAEC406C0A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2" name="Freeform 16">
              <a:extLst>
                <a:ext uri="{FF2B5EF4-FFF2-40B4-BE49-F238E27FC236}">
                  <a16:creationId xmlns:a16="http://schemas.microsoft.com/office/drawing/2014/main" id="{F844004E-CD7F-478F-8383-F10C0E8D2A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3" name="Freeform 17">
              <a:extLst>
                <a:ext uri="{FF2B5EF4-FFF2-40B4-BE49-F238E27FC236}">
                  <a16:creationId xmlns:a16="http://schemas.microsoft.com/office/drawing/2014/main" id="{10D08C54-C20A-44AF-A6B0-7C5B8DC11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4" name="Freeform 18">
              <a:extLst>
                <a:ext uri="{FF2B5EF4-FFF2-40B4-BE49-F238E27FC236}">
                  <a16:creationId xmlns:a16="http://schemas.microsoft.com/office/drawing/2014/main" id="{03E4B349-00DE-4BC6-9461-858823FDA7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5" name="Freeform 19">
              <a:extLst>
                <a:ext uri="{FF2B5EF4-FFF2-40B4-BE49-F238E27FC236}">
                  <a16:creationId xmlns:a16="http://schemas.microsoft.com/office/drawing/2014/main" id="{E544E260-DB33-431B-B802-15A451023C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6" name="Freeform 20">
              <a:extLst>
                <a:ext uri="{FF2B5EF4-FFF2-40B4-BE49-F238E27FC236}">
                  <a16:creationId xmlns:a16="http://schemas.microsoft.com/office/drawing/2014/main" id="{F6AC1470-8F1D-429B-883D-4D16349C0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7" name="Freeform 21">
              <a:extLst>
                <a:ext uri="{FF2B5EF4-FFF2-40B4-BE49-F238E27FC236}">
                  <a16:creationId xmlns:a16="http://schemas.microsoft.com/office/drawing/2014/main" id="{FFE32B84-424E-4CBA-BBD6-6CDB2EB749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8" name="Freeform 22">
              <a:extLst>
                <a:ext uri="{FF2B5EF4-FFF2-40B4-BE49-F238E27FC236}">
                  <a16:creationId xmlns:a16="http://schemas.microsoft.com/office/drawing/2014/main" id="{C8314523-3FCD-4420-97F5-3B8F305AD2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CBFD7F8-7FDC-4DD7-A65F-68F69F969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62189" y="-866"/>
            <a:ext cx="2066691" cy="7555308"/>
            <a:chOff x="6627813" y="194833"/>
            <a:chExt cx="1952625" cy="5678918"/>
          </a:xfrm>
        </p:grpSpPr>
        <p:sp>
          <p:nvSpPr>
            <p:cNvPr id="61" name="Freeform 27">
              <a:extLst>
                <a:ext uri="{FF2B5EF4-FFF2-40B4-BE49-F238E27FC236}">
                  <a16:creationId xmlns:a16="http://schemas.microsoft.com/office/drawing/2014/main" id="{BDE5EAC8-3575-462A-B9D6-20172537A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2" name="Freeform 28">
              <a:extLst>
                <a:ext uri="{FF2B5EF4-FFF2-40B4-BE49-F238E27FC236}">
                  <a16:creationId xmlns:a16="http://schemas.microsoft.com/office/drawing/2014/main" id="{125A97AC-9418-4496-9D6D-3CE1A39F04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3" name="Freeform 29">
              <a:extLst>
                <a:ext uri="{FF2B5EF4-FFF2-40B4-BE49-F238E27FC236}">
                  <a16:creationId xmlns:a16="http://schemas.microsoft.com/office/drawing/2014/main" id="{BAE08A2F-FE2A-4956-959E-D8DAF7138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4" name="Freeform 30">
              <a:extLst>
                <a:ext uri="{FF2B5EF4-FFF2-40B4-BE49-F238E27FC236}">
                  <a16:creationId xmlns:a16="http://schemas.microsoft.com/office/drawing/2014/main" id="{F71C0520-7CFA-427F-ABB2-9E33807C27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5" name="Freeform 31">
              <a:extLst>
                <a:ext uri="{FF2B5EF4-FFF2-40B4-BE49-F238E27FC236}">
                  <a16:creationId xmlns:a16="http://schemas.microsoft.com/office/drawing/2014/main" id="{945D9CD6-E094-42DE-BED7-BB3AA1F06D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6" name="Freeform 32">
              <a:extLst>
                <a:ext uri="{FF2B5EF4-FFF2-40B4-BE49-F238E27FC236}">
                  <a16:creationId xmlns:a16="http://schemas.microsoft.com/office/drawing/2014/main" id="{5BB2BDD1-9580-44E8-965E-266DD9C55A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7" name="Freeform 33">
              <a:extLst>
                <a:ext uri="{FF2B5EF4-FFF2-40B4-BE49-F238E27FC236}">
                  <a16:creationId xmlns:a16="http://schemas.microsoft.com/office/drawing/2014/main" id="{DA85F464-7744-41A8-AB50-C4FDEE88FD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8" name="Freeform 34">
              <a:extLst>
                <a:ext uri="{FF2B5EF4-FFF2-40B4-BE49-F238E27FC236}">
                  <a16:creationId xmlns:a16="http://schemas.microsoft.com/office/drawing/2014/main" id="{338731A9-5F8B-44CF-823D-DC2A50377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9" name="Freeform 35">
              <a:extLst>
                <a:ext uri="{FF2B5EF4-FFF2-40B4-BE49-F238E27FC236}">
                  <a16:creationId xmlns:a16="http://schemas.microsoft.com/office/drawing/2014/main" id="{892AEA85-CF2A-49D8-B2B3-D56B7C7102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0" name="Freeform 36">
              <a:extLst>
                <a:ext uri="{FF2B5EF4-FFF2-40B4-BE49-F238E27FC236}">
                  <a16:creationId xmlns:a16="http://schemas.microsoft.com/office/drawing/2014/main" id="{02A95C4B-39FC-4DBA-A3A8-C48F2B34F4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1" name="Freeform 37">
              <a:extLst>
                <a:ext uri="{FF2B5EF4-FFF2-40B4-BE49-F238E27FC236}">
                  <a16:creationId xmlns:a16="http://schemas.microsoft.com/office/drawing/2014/main" id="{D24EB8E6-B89A-48FA-B6CE-015455DF4B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2" name="Freeform 38">
              <a:extLst>
                <a:ext uri="{FF2B5EF4-FFF2-40B4-BE49-F238E27FC236}">
                  <a16:creationId xmlns:a16="http://schemas.microsoft.com/office/drawing/2014/main" id="{27B21878-6C2E-40B3-9D97-127C1ABBB5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" name="Tekstiruutu 1">
            <a:extLst>
              <a:ext uri="{FF2B5EF4-FFF2-40B4-BE49-F238E27FC236}">
                <a16:creationId xmlns:a16="http://schemas.microsoft.com/office/drawing/2014/main" id="{86F39983-D2AB-4533-86E8-CCB33F718569}"/>
              </a:ext>
            </a:extLst>
          </p:cNvPr>
          <p:cNvSpPr txBox="1"/>
          <p:nvPr/>
        </p:nvSpPr>
        <p:spPr>
          <a:xfrm>
            <a:off x="7300285" y="1031376"/>
            <a:ext cx="2790112" cy="42348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457200" eaLnBrk="1" hangingPunct="1">
              <a:spcAft>
                <a:spcPts val="600"/>
              </a:spcAft>
            </a:pPr>
            <a:r>
              <a:rPr lang="en-US" sz="4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Videos about Tönnö ja Orimattila</a:t>
            </a:r>
          </a:p>
        </p:txBody>
      </p:sp>
      <p:pic>
        <p:nvPicPr>
          <p:cNvPr id="5" name="Online-media 4" title="Orimattila mainosfilmi 60s">
            <a:hlinkClick r:id="" action="ppaction://media"/>
            <a:extLst>
              <a:ext uri="{FF2B5EF4-FFF2-40B4-BE49-F238E27FC236}">
                <a16:creationId xmlns:a16="http://schemas.microsoft.com/office/drawing/2014/main" id="{E587A82E-0633-49CB-8925-F69C22C10D4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15281" y="1481073"/>
            <a:ext cx="3695060" cy="2087708"/>
          </a:xfrm>
          <a:prstGeom prst="rect">
            <a:avLst/>
          </a:prstGeom>
        </p:spPr>
      </p:pic>
      <p:pic>
        <p:nvPicPr>
          <p:cNvPr id="4" name="Online-media 3" title="Tönnö kylävideo">
            <a:hlinkClick r:id="" action="ppaction://media"/>
            <a:extLst>
              <a:ext uri="{FF2B5EF4-FFF2-40B4-BE49-F238E27FC236}">
                <a16:creationId xmlns:a16="http://schemas.microsoft.com/office/drawing/2014/main" id="{CB3AE69D-FB43-4CBE-8B35-1EE17A006E9D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815281" y="3956426"/>
            <a:ext cx="3695060" cy="2087708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E19C3496-0DA0-4549-92F5-F3678FE27B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8324" y="0"/>
            <a:ext cx="160378" cy="755967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6" name="Freeform 33">
            <a:extLst>
              <a:ext uri="{FF2B5EF4-FFF2-40B4-BE49-F238E27FC236}">
                <a16:creationId xmlns:a16="http://schemas.microsoft.com/office/drawing/2014/main" id="{CC488C83-63EE-4AB6-89E2-774447D524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338324" y="4765094"/>
            <a:ext cx="1529979" cy="858250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7486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0F64F87-5352-4DDB-B19E-31D9BEF2B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3618" y="3073865"/>
            <a:ext cx="7704559" cy="1411944"/>
          </a:xfrm>
        </p:spPr>
        <p:txBody>
          <a:bodyPr>
            <a:normAutofit/>
          </a:bodyPr>
          <a:lstStyle/>
          <a:p>
            <a:r>
              <a:rPr lang="fi-FI" sz="7200" dirty="0"/>
              <a:t>THANK YOU !</a:t>
            </a:r>
          </a:p>
        </p:txBody>
      </p:sp>
    </p:spTree>
    <p:extLst>
      <p:ext uri="{BB962C8B-B14F-4D97-AF65-F5344CB8AC3E}">
        <p14:creationId xmlns:p14="http://schemas.microsoft.com/office/powerpoint/2010/main" val="7578505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-te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teema">
      <a:majorFont>
        <a:latin typeface="Arial"/>
        <a:ea typeface=""/>
        <a:cs typeface="msmincho"/>
      </a:majorFont>
      <a:minorFont>
        <a:latin typeface="Arial"/>
        <a:ea typeface=""/>
        <a:cs typeface="msmincho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i-FI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ms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i-FI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msgothic" charset="0"/>
          </a:defRPr>
        </a:defPPr>
      </a:lstStyle>
    </a:lnDef>
  </a:objectDefaults>
  <a:extraClrSchemeLst>
    <a:extraClrScheme>
      <a:clrScheme name="Office-te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uiskaus">
  <a:themeElements>
    <a:clrScheme name="Kuiskaus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Kuiskaus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uiskaus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40484</TotalTime>
  <Words>401</Words>
  <Application>Microsoft Office PowerPoint</Application>
  <PresentationFormat>Mukautettu</PresentationFormat>
  <Paragraphs>54</Paragraphs>
  <Slides>9</Slides>
  <Notes>4</Notes>
  <HiddenSlides>0</HiddenSlides>
  <MMClips>2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9</vt:i4>
      </vt:variant>
    </vt:vector>
  </HeadingPairs>
  <TitlesOfParts>
    <vt:vector size="16" baseType="lpstr">
      <vt:lpstr>Arial</vt:lpstr>
      <vt:lpstr>Calibri</vt:lpstr>
      <vt:lpstr>Century Gothic</vt:lpstr>
      <vt:lpstr>Times New Roman</vt:lpstr>
      <vt:lpstr>Wingdings 3</vt:lpstr>
      <vt:lpstr>Office-teema</vt:lpstr>
      <vt:lpstr>Kuiskaus</vt:lpstr>
      <vt:lpstr>PowerPoint-esitys</vt:lpstr>
      <vt:lpstr>Tönnö school</vt:lpstr>
      <vt:lpstr>PowerPoint-esitys</vt:lpstr>
      <vt:lpstr>PowerPoint-esitys</vt:lpstr>
      <vt:lpstr>General information</vt:lpstr>
      <vt:lpstr>The school year</vt:lpstr>
      <vt:lpstr>School subjects</vt:lpstr>
      <vt:lpstr>PowerPoint-esitys</vt:lpstr>
      <vt:lpstr>THANK YOU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Timo Lohikainen</dc:creator>
  <cp:lastModifiedBy>Timo Lohikainen</cp:lastModifiedBy>
  <cp:revision>55</cp:revision>
  <cp:lastPrinted>2010-05-05T05:15:06Z</cp:lastPrinted>
  <dcterms:created xsi:type="dcterms:W3CDTF">1601-01-01T00:00:00Z</dcterms:created>
  <dcterms:modified xsi:type="dcterms:W3CDTF">2022-09-12T09:40:05Z</dcterms:modified>
</cp:coreProperties>
</file>