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51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101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997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707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599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193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292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814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03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035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838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069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33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8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04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1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550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157F98-FAB4-4CBC-836C-8F25710AD753}" type="datetimeFigureOut">
              <a:rPr lang="fi-FI" smtClean="0"/>
              <a:t>5.9.2019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0DB5FC-FE48-47ED-B801-17856AE8CE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95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Suomen_ja_Saksan_sotilasyhteisty%C3%B6_1940%E2%80%931941" TargetMode="External"/><Relationship Id="rId2" Type="http://schemas.openxmlformats.org/officeDocument/2006/relationships/hyperlink" Target="http://yle.fi/aihe/artikkeli/2006/09/08/presidentti-rytin-puhe-jatkosodan-aluss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Miksi Suomi lähti jatkosotaan?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8521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Kuka aloitti?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i-FI" b="1" dirty="0" smtClean="0"/>
              <a:t>Tehtävä</a:t>
            </a:r>
          </a:p>
          <a:p>
            <a:pPr marL="0" indent="0">
              <a:buNone/>
            </a:pPr>
            <a:r>
              <a:rPr lang="fi-FI" dirty="0" smtClean="0"/>
              <a:t>Tutki kolmea lähdettä jatkosodan syttymisestä ja vastaa viimeisellä dialla oleviin kysymyksiin.</a:t>
            </a:r>
          </a:p>
          <a:p>
            <a:pPr marL="0" indent="0">
              <a:buNone/>
            </a:pPr>
            <a:r>
              <a:rPr lang="fi-FI" dirty="0" smtClean="0"/>
              <a:t>    1. presidentti Rytin puhe jatkosodan alussa 26.6.1941</a:t>
            </a:r>
          </a:p>
          <a:p>
            <a:pPr marL="400050" lvl="1" indent="0">
              <a:buNone/>
            </a:pPr>
            <a:r>
              <a:rPr lang="fi-FI" sz="2800" u="sng" dirty="0" smtClean="0">
                <a:hlinkClick r:id="rId2"/>
              </a:rPr>
              <a:t>http://yle.fi/aihe/artikkeli/2006/09/08/presidentti-rytin-puhe-jatkosodan-alussa</a:t>
            </a:r>
            <a:endParaRPr lang="fi-FI" sz="2800" u="sng" dirty="0" smtClean="0"/>
          </a:p>
          <a:p>
            <a:pPr marL="400050" lvl="1" indent="0">
              <a:buNone/>
            </a:pPr>
            <a:r>
              <a:rPr lang="fi-FI" sz="2800" dirty="0" smtClean="0"/>
              <a:t>2. Seuraavalla</a:t>
            </a:r>
            <a:r>
              <a:rPr lang="fi-FI" sz="2800" dirty="0" smtClean="0"/>
              <a:t> dialla oleva Uuden Suomen etusivu 26.6.1941</a:t>
            </a:r>
          </a:p>
          <a:p>
            <a:pPr marL="0" indent="0">
              <a:buNone/>
            </a:pPr>
            <a:r>
              <a:rPr lang="fi-FI" dirty="0" smtClean="0"/>
              <a:t>     3. Wikipedia-artikkeli Suomen ja Saksan sotilasyhteistyöstä 1940–1941</a:t>
            </a:r>
          </a:p>
          <a:p>
            <a:pPr marL="400050" lvl="1" indent="0">
              <a:buNone/>
            </a:pPr>
            <a:r>
              <a:rPr lang="fi-FI" sz="2800" dirty="0" smtClean="0">
                <a:hlinkClick r:id="rId3"/>
              </a:rPr>
              <a:t>https://fi.wikipedia.org/wiki/Suomen_ja_Saksan_sotilasyhteisty%C3%B6_1940%E2%80%931941</a:t>
            </a:r>
            <a:endParaRPr lang="fi-FI" sz="2800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974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7651" y="478280"/>
            <a:ext cx="5096698" cy="590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3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Kysymykset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fi-FI" dirty="0" smtClean="0"/>
              <a:t>Minkälaisen kuvan lähteet antavat jatkosodan syttymisestä?</a:t>
            </a:r>
          </a:p>
          <a:p>
            <a:pPr marL="457200" indent="-457200">
              <a:buFont typeface="+mj-lt"/>
              <a:buAutoNum type="alphaLcParenR"/>
            </a:pPr>
            <a:r>
              <a:rPr lang="fi-FI" dirty="0" smtClean="0"/>
              <a:t>Tarkastele tekstejä lähdekritiikin näkökulmasta. Mitkä asiat lisäävät/heikentävät niiden luotettavuutta? Mikä niistä antaa mielestäsi uskottavimman kuvan jatkosodan syttymisestä? Perustele.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90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71</Words>
  <Application>Microsoft Office PowerPoint</Application>
  <PresentationFormat>Laajakuva</PresentationFormat>
  <Paragraphs>12</Paragraphs>
  <Slides>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Orgaaninen</vt:lpstr>
      <vt:lpstr>Miksi Suomi lähti jatkosotaan?</vt:lpstr>
      <vt:lpstr>Kuka aloitti?</vt:lpstr>
      <vt:lpstr>PowerPoint-esitys</vt:lpstr>
      <vt:lpstr>Kysymykset</vt:lpstr>
    </vt:vector>
  </TitlesOfParts>
  <Company>Kouvolan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Miksi Suomi lähti jatkosotaan?</dc:title>
  <dc:creator>Helenius Niki</dc:creator>
  <cp:lastModifiedBy>Helenius Niki</cp:lastModifiedBy>
  <cp:revision>1</cp:revision>
  <dcterms:created xsi:type="dcterms:W3CDTF">2019-09-05T09:21:07Z</dcterms:created>
  <dcterms:modified xsi:type="dcterms:W3CDTF">2019-09-05T09:21:32Z</dcterms:modified>
</cp:coreProperties>
</file>