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1DCED7F5-2BE5-4FD8-9BD3-937C3B5C3403}" type="datetimeFigureOut">
              <a:rPr lang="fi-FI" smtClean="0"/>
              <a:t>31.8.2020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A6388-9000-4A4F-BA12-029DFDF3016B}" type="slidenum">
              <a:rPr lang="fi-FI" smtClean="0"/>
              <a:t>‹#›</a:t>
            </a:fld>
            <a:endParaRPr lang="fi-FI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067274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ED7F5-2BE5-4FD8-9BD3-937C3B5C3403}" type="datetimeFigureOut">
              <a:rPr lang="fi-FI" smtClean="0"/>
              <a:t>31.8.2020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A6388-9000-4A4F-BA12-029DFDF3016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603668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ED7F5-2BE5-4FD8-9BD3-937C3B5C3403}" type="datetimeFigureOut">
              <a:rPr lang="fi-FI" smtClean="0"/>
              <a:t>31.8.2020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A6388-9000-4A4F-BA12-029DFDF3016B}" type="slidenum">
              <a:rPr lang="fi-FI" smtClean="0"/>
              <a:t>‹#›</a:t>
            </a:fld>
            <a:endParaRPr lang="fi-FI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287287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ED7F5-2BE5-4FD8-9BD3-937C3B5C3403}" type="datetimeFigureOut">
              <a:rPr lang="fi-FI" smtClean="0"/>
              <a:t>31.8.2020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A6388-9000-4A4F-BA12-029DFDF3016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162111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ED7F5-2BE5-4FD8-9BD3-937C3B5C3403}" type="datetimeFigureOut">
              <a:rPr lang="fi-FI" smtClean="0"/>
              <a:t>31.8.2020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A6388-9000-4A4F-BA12-029DFDF3016B}" type="slidenum">
              <a:rPr lang="fi-FI" smtClean="0"/>
              <a:t>‹#›</a:t>
            </a:fld>
            <a:endParaRPr lang="fi-FI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501731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ED7F5-2BE5-4FD8-9BD3-937C3B5C3403}" type="datetimeFigureOut">
              <a:rPr lang="fi-FI" smtClean="0"/>
              <a:t>31.8.2020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A6388-9000-4A4F-BA12-029DFDF3016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316482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fi-FI" smtClean="0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ED7F5-2BE5-4FD8-9BD3-937C3B5C3403}" type="datetimeFigureOut">
              <a:rPr lang="fi-FI" smtClean="0"/>
              <a:t>31.8.2020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A6388-9000-4A4F-BA12-029DFDF3016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207060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ED7F5-2BE5-4FD8-9BD3-937C3B5C3403}" type="datetimeFigureOut">
              <a:rPr lang="fi-FI" smtClean="0"/>
              <a:t>31.8.2020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A6388-9000-4A4F-BA12-029DFDF3016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116362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ED7F5-2BE5-4FD8-9BD3-937C3B5C3403}" type="datetimeFigureOut">
              <a:rPr lang="fi-FI" smtClean="0"/>
              <a:t>31.8.2020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A6388-9000-4A4F-BA12-029DFDF3016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358781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ED7F5-2BE5-4FD8-9BD3-937C3B5C3403}" type="datetimeFigureOut">
              <a:rPr lang="fi-FI" smtClean="0"/>
              <a:t>31.8.2020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A6388-9000-4A4F-BA12-029DFDF3016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19121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ED7F5-2BE5-4FD8-9BD3-937C3B5C3403}" type="datetimeFigureOut">
              <a:rPr lang="fi-FI" smtClean="0"/>
              <a:t>31.8.2020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A6388-9000-4A4F-BA12-029DFDF3016B}" type="slidenum">
              <a:rPr lang="fi-FI" smtClean="0"/>
              <a:t>‹#›</a:t>
            </a:fld>
            <a:endParaRPr lang="fi-FI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480117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1DCED7F5-2BE5-4FD8-9BD3-937C3B5C3403}" type="datetimeFigureOut">
              <a:rPr lang="fi-FI" smtClean="0"/>
              <a:t>31.8.2020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1CCA6388-9000-4A4F-BA12-029DFDF3016B}" type="slidenum">
              <a:rPr lang="fi-FI" smtClean="0"/>
              <a:t>‹#›</a:t>
            </a:fld>
            <a:endParaRPr lang="fi-FI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31927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yle.fi/aihe/artikkeli/2008/01/25/sisallissodan-trauma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Muistoja sisällissodasta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069921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 smtClean="0"/>
              <a:t>Tehtävät</a:t>
            </a:r>
            <a:br>
              <a:rPr lang="fi-FI" b="1" dirty="0" smtClean="0"/>
            </a:b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fi-FI" dirty="0" smtClean="0"/>
          </a:p>
          <a:p>
            <a:pPr marL="457200" indent="-457200">
              <a:buFont typeface="+mj-lt"/>
              <a:buAutoNum type="arabicPeriod"/>
            </a:pPr>
            <a:r>
              <a:rPr lang="fi-FI" dirty="0" smtClean="0"/>
              <a:t>Ylen Inhimillinen tekijä -ohjelmassa (2004) keskustellaan sisällissodan muistoista. Katso kaksi osuutta:</a:t>
            </a:r>
          </a:p>
          <a:p>
            <a:pPr lvl="1"/>
            <a:r>
              <a:rPr lang="fi-FI" dirty="0" smtClean="0"/>
              <a:t>Ulla-Maija Peltonen ja lasten muistot</a:t>
            </a:r>
          </a:p>
          <a:p>
            <a:pPr lvl="1"/>
            <a:r>
              <a:rPr lang="fi-FI" dirty="0" smtClean="0"/>
              <a:t>Heikki Ylikankaan haastattelu (Tie Tampereelle)</a:t>
            </a:r>
          </a:p>
          <a:p>
            <a:pPr marL="457200" lvl="1" indent="0">
              <a:buNone/>
            </a:pPr>
            <a:r>
              <a:rPr lang="fi-FI" sz="2000" u="sng" dirty="0" smtClean="0">
                <a:hlinkClick r:id="rId2"/>
              </a:rPr>
              <a:t>http://yle.fi/aihe/artikkeli/2008/01/25/sisallissodan-traumat</a:t>
            </a:r>
            <a:r>
              <a:rPr lang="fi-FI" sz="2000" u="sng" dirty="0" smtClean="0"/>
              <a:t> </a:t>
            </a:r>
            <a:endParaRPr lang="fi-FI" sz="2000" dirty="0" smtClean="0"/>
          </a:p>
          <a:p>
            <a:pPr marL="457200" lvl="1" indent="0">
              <a:buNone/>
            </a:pPr>
            <a:r>
              <a:rPr lang="fi-FI" sz="2000" dirty="0" smtClean="0"/>
              <a:t>Vastaa seuraavalla dialla oleviin kysymyksiin. </a:t>
            </a:r>
            <a:endParaRPr lang="fi-FI" sz="2000" u="sng" dirty="0" smtClean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9065737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Vastaa videoiden perusteella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lphaLcParenR"/>
            </a:pPr>
            <a:r>
              <a:rPr lang="fi-FI" dirty="0" smtClean="0"/>
              <a:t>Miten Ulla-Maija Peltonen perustelee muistitiedon tutkimisen tarpeellisuutta? </a:t>
            </a:r>
          </a:p>
          <a:p>
            <a:pPr marL="457200" indent="-457200">
              <a:buFont typeface="+mj-lt"/>
              <a:buAutoNum type="alphaLcParenR"/>
            </a:pPr>
            <a:r>
              <a:rPr lang="fi-FI" dirty="0" smtClean="0"/>
              <a:t>Millä tavalla sodan muistaminen oli epätasa-arvoista sisällissodan jälkeen?</a:t>
            </a:r>
          </a:p>
          <a:p>
            <a:pPr marL="457200" indent="-457200">
              <a:buFont typeface="+mj-lt"/>
              <a:buAutoNum type="alphaLcParenR"/>
            </a:pPr>
            <a:r>
              <a:rPr lang="fi-FI" dirty="0" smtClean="0"/>
              <a:t>Millaisia asioita sodan aikaiset kirjeet sisältävät? </a:t>
            </a:r>
          </a:p>
          <a:p>
            <a:pPr marL="457200" indent="-457200">
              <a:buFont typeface="+mj-lt"/>
              <a:buAutoNum type="alphaLcParenR"/>
            </a:pPr>
            <a:r>
              <a:rPr lang="fi-FI" dirty="0" smtClean="0"/>
              <a:t>Minkälaiset muistot ovat lapsille tärkeitä?</a:t>
            </a:r>
          </a:p>
          <a:p>
            <a:pPr marL="457200" indent="-457200">
              <a:buFont typeface="+mj-lt"/>
              <a:buAutoNum type="alphaLcParenR"/>
            </a:pPr>
            <a:r>
              <a:rPr lang="fi-FI" dirty="0" smtClean="0"/>
              <a:t>Miksi Heikki Ylikankaan mukaan sodan uhreista tietäminen on ihmisille merkittävää?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6056171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ali">
  <a:themeElements>
    <a:clrScheme name="Integraali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ali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ali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0</TotalTime>
  <Words>85</Words>
  <Application>Microsoft Office PowerPoint</Application>
  <PresentationFormat>Laajakuva</PresentationFormat>
  <Paragraphs>14</Paragraphs>
  <Slides>3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3</vt:i4>
      </vt:variant>
    </vt:vector>
  </HeadingPairs>
  <TitlesOfParts>
    <vt:vector size="7" baseType="lpstr">
      <vt:lpstr>Tw Cen MT</vt:lpstr>
      <vt:lpstr>Tw Cen MT Condensed</vt:lpstr>
      <vt:lpstr>Wingdings 3</vt:lpstr>
      <vt:lpstr>Integraali</vt:lpstr>
      <vt:lpstr>Muistoja sisällissodasta</vt:lpstr>
      <vt:lpstr>Tehtävät </vt:lpstr>
      <vt:lpstr>Vastaa videoiden perusteella</vt:lpstr>
    </vt:vector>
  </TitlesOfParts>
  <Company>Kouvolan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Muistoja sisällissodasta</dc:title>
  <dc:creator>Helenius Niki</dc:creator>
  <cp:lastModifiedBy>Helenius Niki</cp:lastModifiedBy>
  <cp:revision>1</cp:revision>
  <dcterms:created xsi:type="dcterms:W3CDTF">2020-08-31T12:11:01Z</dcterms:created>
  <dcterms:modified xsi:type="dcterms:W3CDTF">2020-08-31T12:11:48Z</dcterms:modified>
</cp:coreProperties>
</file>