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AE94C76-6F96-4BC2-B119-F704D01644FD}" type="datetimeFigureOut">
              <a:rPr lang="fi-FI" smtClean="0"/>
              <a:t>11.1.2012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623AB79-8ED6-46C0-B622-CDE7EC90AD7A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MAINONNAN KIELEN KEINOJA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21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Riimittely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Liioittelu ja myönteiset sanat</a:t>
            </a:r>
          </a:p>
          <a:p>
            <a:pPr marL="0" indent="0">
              <a:buNone/>
            </a:pPr>
            <a:r>
              <a:rPr lang="fi-FI" dirty="0" smtClean="0"/>
              <a:t>Suomen suosituin riisi on </a:t>
            </a:r>
            <a:r>
              <a:rPr lang="fi-FI" dirty="0" err="1" smtClean="0"/>
              <a:t>Risella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err="1" smtClean="0"/>
              <a:t>Intertekstuaalisuus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Huumori ja leikittely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1413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Käskyt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Kysymykset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SUORA PUHUTTELU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5734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Nokia – </a:t>
            </a:r>
            <a:r>
              <a:rPr lang="fi-FI" dirty="0" err="1" smtClean="0"/>
              <a:t>connecting</a:t>
            </a:r>
            <a:r>
              <a:rPr lang="fi-FI" dirty="0" smtClean="0"/>
              <a:t> </a:t>
            </a:r>
            <a:r>
              <a:rPr lang="fi-FI" dirty="0" err="1" smtClean="0"/>
              <a:t>people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I’m</a:t>
            </a:r>
            <a:r>
              <a:rPr lang="fi-FI" dirty="0" smtClean="0"/>
              <a:t> </a:t>
            </a:r>
            <a:r>
              <a:rPr lang="fi-FI" dirty="0" err="1" smtClean="0"/>
              <a:t>loving</a:t>
            </a:r>
            <a:r>
              <a:rPr lang="fi-FI" dirty="0" smtClean="0"/>
              <a:t> </a:t>
            </a:r>
            <a:r>
              <a:rPr lang="fi-FI" dirty="0" err="1" smtClean="0"/>
              <a:t>it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The </a:t>
            </a:r>
            <a:r>
              <a:rPr lang="fi-FI" dirty="0" err="1" smtClean="0"/>
              <a:t>Drive</a:t>
            </a:r>
            <a:r>
              <a:rPr lang="fi-FI" dirty="0" smtClean="0"/>
              <a:t> of </a:t>
            </a:r>
            <a:r>
              <a:rPr lang="fi-FI" dirty="0" err="1" smtClean="0"/>
              <a:t>your</a:t>
            </a:r>
            <a:r>
              <a:rPr lang="fi-FI" dirty="0" smtClean="0"/>
              <a:t> Life 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ENGLANNIN KIELI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1203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Nopeaa ja mukavaa on asiointi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Meidän äiti tekee teidän äitien ruuat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Niin hyvää ettei sanotuksi saa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Elämä on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ISKULAUSEET ELI SLOGANIT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728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Lujaa laatua – Lada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VAKUUTTAVAT SANAT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16283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</TotalTime>
  <Words>62</Words>
  <Application>Microsoft Office PowerPoint</Application>
  <PresentationFormat>Näytössä katseltava diaesitys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Aaltomuoto</vt:lpstr>
      <vt:lpstr>MAINONNAN KIELEN KEINOJA</vt:lpstr>
      <vt:lpstr>Huumori ja leikittely</vt:lpstr>
      <vt:lpstr>SUORA PUHUTTELU</vt:lpstr>
      <vt:lpstr>ENGLANNIN KIELI</vt:lpstr>
      <vt:lpstr>ISKULAUSEET ELI SLOGANIT</vt:lpstr>
      <vt:lpstr>VAKUUTTAVAT SANAT</vt:lpstr>
    </vt:vector>
  </TitlesOfParts>
  <Company>Jyväskylän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MAINONNAN KIELEN KEINOJA</dc:title>
  <dc:creator>Heidi.Vaattovaara</dc:creator>
  <cp:lastModifiedBy>Heidi.Vaattovaara</cp:lastModifiedBy>
  <cp:revision>3</cp:revision>
  <dcterms:created xsi:type="dcterms:W3CDTF">2012-01-11T09:24:58Z</dcterms:created>
  <dcterms:modified xsi:type="dcterms:W3CDTF">2012-01-11T09:47:37Z</dcterms:modified>
</cp:coreProperties>
</file>