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2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719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4325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47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6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609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534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1982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034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5386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8047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E1DC4-9235-4ADB-B51A-599AEBD99E2F}" type="datetimeFigureOut">
              <a:rPr lang="fi-FI" smtClean="0"/>
              <a:t>26.8.2017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36BF-62A1-488B-A2F4-DEF7581EFF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780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Keskiajan väestönkehitys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2222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9175" y="834927"/>
            <a:ext cx="8693649" cy="518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10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Laajakuva</PresentationFormat>
  <Paragraphs>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Keskiajan väestönkehitys</vt:lpstr>
      <vt:lpstr>PowerPoint-esitys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Keskiajan väestönkehitys</dc:title>
  <dc:creator>Helenius Niki</dc:creator>
  <cp:lastModifiedBy>Helenius Niki</cp:lastModifiedBy>
  <cp:revision>1</cp:revision>
  <dcterms:created xsi:type="dcterms:W3CDTF">2017-08-26T08:32:32Z</dcterms:created>
  <dcterms:modified xsi:type="dcterms:W3CDTF">2017-08-26T08:32:45Z</dcterms:modified>
</cp:coreProperties>
</file>