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Ruotsista suurvalta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Ruotsin valloitukset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866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465" y="0"/>
            <a:ext cx="5086392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1136" y="436054"/>
            <a:ext cx="7729728" cy="1188720"/>
          </a:xfrm>
        </p:spPr>
        <p:txBody>
          <a:bodyPr/>
          <a:lstStyle/>
          <a:p>
            <a:r>
              <a:rPr lang="fi-FI" dirty="0"/>
              <a:t>Ruotsin valloitukset suurvalta-aikana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31136" y="1928814"/>
            <a:ext cx="7729728" cy="381121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Tutki karttaa Ruotsin valloitukset suurvalta-aikana. Ota kantaa alla oleviin väitteisiin. Perustele vastauksesi.</a:t>
            </a:r>
          </a:p>
          <a:p>
            <a:endParaRPr lang="fi-FI" dirty="0"/>
          </a:p>
          <a:p>
            <a:r>
              <a:rPr lang="fi-FI" sz="2000" dirty="0"/>
              <a:t>Ruotsi oli merkittävä suurvalta Itämeren piirissä jo 1500-luvun puolivälissä.</a:t>
            </a:r>
          </a:p>
          <a:p>
            <a:r>
              <a:rPr lang="fi-FI" sz="2000" dirty="0" err="1"/>
              <a:t>Täyssinän</a:t>
            </a:r>
            <a:r>
              <a:rPr lang="fi-FI" sz="2000" dirty="0"/>
              <a:t> rauha merkitsi isoa aluelaajennusta valtakunnan pohjoisosassa.</a:t>
            </a:r>
          </a:p>
          <a:p>
            <a:r>
              <a:rPr lang="fi-FI" sz="2000" dirty="0"/>
              <a:t>Suomen itärajalla tapahtui aluelaajennuksia </a:t>
            </a:r>
            <a:r>
              <a:rPr lang="fi-FI" sz="2000" dirty="0" err="1"/>
              <a:t>Altmarkin</a:t>
            </a:r>
            <a:r>
              <a:rPr lang="fi-FI" sz="2000" dirty="0"/>
              <a:t> välirauhan jälkeen.</a:t>
            </a:r>
          </a:p>
          <a:p>
            <a:r>
              <a:rPr lang="fi-FI" sz="2000" dirty="0"/>
              <a:t>Ruotsiin liitettiin eniten uusia alueita 1640-luvulla.</a:t>
            </a:r>
          </a:p>
          <a:p>
            <a:r>
              <a:rPr lang="fi-FI" sz="2000" dirty="0"/>
              <a:t>Ruotsin aluelaajennuksista sovittiin aina valtakunnan rajojen ulkopuolella.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333226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Pakkaus</Template>
  <TotalTime>2</TotalTime>
  <Words>63</Words>
  <Application>Microsoft Office PowerPoint</Application>
  <PresentationFormat>Laajakuva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Ruotsista suurvalta</vt:lpstr>
      <vt:lpstr>PowerPoint-esitys</vt:lpstr>
      <vt:lpstr>Ruotsin valloitukset suurvalta-aikana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Ruotsista suurvalta</dc:title>
  <dc:creator>Helenius Niki</dc:creator>
  <cp:lastModifiedBy>Helenius Niki</cp:lastModifiedBy>
  <cp:revision>1</cp:revision>
  <dcterms:created xsi:type="dcterms:W3CDTF">2022-06-08T19:29:01Z</dcterms:created>
  <dcterms:modified xsi:type="dcterms:W3CDTF">2022-06-08T19:31:21Z</dcterms:modified>
</cp:coreProperties>
</file>