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D5B7B-B661-4F71-959A-5FF50F7BDFD3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035EBBC-C19F-429E-A0E4-864EFA5AAB87}">
      <dgm:prSet phldrT="[Teksti]" custT="1"/>
      <dgm:spPr/>
      <dgm:t>
        <a:bodyPr/>
        <a:lstStyle/>
        <a:p>
          <a:r>
            <a:rPr lang="fi-FI" sz="2800" b="1" dirty="0" smtClean="0"/>
            <a:t>Kuningas</a:t>
          </a:r>
          <a:endParaRPr lang="fi-FI" sz="2800" b="1" dirty="0"/>
        </a:p>
      </dgm:t>
    </dgm:pt>
    <dgm:pt modelId="{6EDF99F1-8FDB-4C15-864E-65DDA11DFB34}" type="parTrans" cxnId="{4CF3C2FF-BD16-4709-BB06-B01ACAAB576B}">
      <dgm:prSet/>
      <dgm:spPr/>
      <dgm:t>
        <a:bodyPr/>
        <a:lstStyle/>
        <a:p>
          <a:endParaRPr lang="fi-FI"/>
        </a:p>
      </dgm:t>
    </dgm:pt>
    <dgm:pt modelId="{DC1E1ABF-9D76-4557-BEF4-B3942986514F}" type="sibTrans" cxnId="{4CF3C2FF-BD16-4709-BB06-B01ACAAB576B}">
      <dgm:prSet/>
      <dgm:spPr/>
      <dgm:t>
        <a:bodyPr/>
        <a:lstStyle/>
        <a:p>
          <a:endParaRPr lang="fi-FI"/>
        </a:p>
      </dgm:t>
    </dgm:pt>
    <dgm:pt modelId="{7A87139F-5BFD-42C6-82CB-9FA30CB9ADD2}">
      <dgm:prSet phldrT="[Teksti]" custT="1"/>
      <dgm:spPr/>
      <dgm:t>
        <a:bodyPr/>
        <a:lstStyle/>
        <a:p>
          <a:r>
            <a:rPr lang="fi-FI" sz="2000" b="1" dirty="0" smtClean="0"/>
            <a:t>Keskusvirastot</a:t>
          </a:r>
          <a:endParaRPr lang="fi-FI" sz="2000" b="1" dirty="0"/>
        </a:p>
      </dgm:t>
    </dgm:pt>
    <dgm:pt modelId="{D2366FB0-DFEC-47E0-9792-3D2BF10C9C45}" type="parTrans" cxnId="{D9E29C34-B2FD-46A5-94A7-954F500DB191}">
      <dgm:prSet/>
      <dgm:spPr/>
      <dgm:t>
        <a:bodyPr/>
        <a:lstStyle/>
        <a:p>
          <a:endParaRPr lang="fi-FI"/>
        </a:p>
      </dgm:t>
    </dgm:pt>
    <dgm:pt modelId="{843AB7A9-1EC4-490D-B328-7BE557EE16C5}" type="sibTrans" cxnId="{D9E29C34-B2FD-46A5-94A7-954F500DB191}">
      <dgm:prSet/>
      <dgm:spPr/>
      <dgm:t>
        <a:bodyPr/>
        <a:lstStyle/>
        <a:p>
          <a:endParaRPr lang="fi-FI"/>
        </a:p>
      </dgm:t>
    </dgm:pt>
    <dgm:pt modelId="{955AE8E1-4135-4B17-A3AE-855B3A6A5466}">
      <dgm:prSet phldrT="[Teksti]" custT="1"/>
      <dgm:spPr/>
      <dgm:t>
        <a:bodyPr/>
        <a:lstStyle/>
        <a:p>
          <a:r>
            <a:rPr lang="fi-FI" sz="1400" b="1" dirty="0" smtClean="0"/>
            <a:t>Kanslia</a:t>
          </a:r>
        </a:p>
        <a:p>
          <a:r>
            <a:rPr lang="fi-FI" sz="1200" dirty="0" smtClean="0"/>
            <a:t>Hallintoasiat – kirjeet ja asiakirjat</a:t>
          </a:r>
          <a:endParaRPr lang="fi-FI" sz="1200" dirty="0"/>
        </a:p>
      </dgm:t>
    </dgm:pt>
    <dgm:pt modelId="{C88AD058-4C6B-4C68-B4AA-2CD621C81A51}" type="parTrans" cxnId="{71BFD40A-0A65-41B9-83B9-411A047CBC5C}">
      <dgm:prSet/>
      <dgm:spPr/>
      <dgm:t>
        <a:bodyPr/>
        <a:lstStyle/>
        <a:p>
          <a:endParaRPr lang="fi-FI"/>
        </a:p>
      </dgm:t>
    </dgm:pt>
    <dgm:pt modelId="{F5593C9F-D722-48DA-A44E-1803FBCCC3FC}" type="sibTrans" cxnId="{71BFD40A-0A65-41B9-83B9-411A047CBC5C}">
      <dgm:prSet/>
      <dgm:spPr/>
      <dgm:t>
        <a:bodyPr/>
        <a:lstStyle/>
        <a:p>
          <a:endParaRPr lang="fi-FI"/>
        </a:p>
      </dgm:t>
    </dgm:pt>
    <dgm:pt modelId="{1CA539AC-9191-4DDB-92BA-77B010C7E9D0}">
      <dgm:prSet phldrT="[Teksti]" custT="1"/>
      <dgm:spPr/>
      <dgm:t>
        <a:bodyPr/>
        <a:lstStyle/>
        <a:p>
          <a:r>
            <a:rPr lang="fi-FI" sz="1400" b="1" dirty="0" smtClean="0"/>
            <a:t>Kamari</a:t>
          </a:r>
        </a:p>
        <a:p>
          <a:r>
            <a:rPr lang="fi-FI" sz="1300" dirty="0" smtClean="0"/>
            <a:t>Talousasiat ja verotus</a:t>
          </a:r>
          <a:endParaRPr lang="fi-FI" sz="1300" dirty="0"/>
        </a:p>
      </dgm:t>
    </dgm:pt>
    <dgm:pt modelId="{52E65636-E34F-4516-9AEA-1F5BCA53CCAC}" type="parTrans" cxnId="{D003499F-B6E7-4F99-B6C0-BA7FCE7E69AA}">
      <dgm:prSet/>
      <dgm:spPr/>
      <dgm:t>
        <a:bodyPr/>
        <a:lstStyle/>
        <a:p>
          <a:endParaRPr lang="fi-FI"/>
        </a:p>
      </dgm:t>
    </dgm:pt>
    <dgm:pt modelId="{9254D676-8F22-42F0-9FE2-13C043E0575D}" type="sibTrans" cxnId="{D003499F-B6E7-4F99-B6C0-BA7FCE7E69AA}">
      <dgm:prSet/>
      <dgm:spPr/>
      <dgm:t>
        <a:bodyPr/>
        <a:lstStyle/>
        <a:p>
          <a:endParaRPr lang="fi-FI"/>
        </a:p>
      </dgm:t>
    </dgm:pt>
    <dgm:pt modelId="{207C58DB-F861-4EE9-A28D-5F3647642A85}">
      <dgm:prSet phldrT="[Teksti]" custT="1"/>
      <dgm:spPr/>
      <dgm:t>
        <a:bodyPr/>
        <a:lstStyle/>
        <a:p>
          <a:r>
            <a:rPr lang="fi-FI" sz="2000" b="1" dirty="0" smtClean="0"/>
            <a:t>Valtaneuvostoa</a:t>
          </a:r>
          <a:endParaRPr lang="fi-FI" sz="2000" b="1" dirty="0"/>
        </a:p>
      </dgm:t>
    </dgm:pt>
    <dgm:pt modelId="{FEABEAE2-DEF1-47ED-A008-F5300FA1519F}" type="parTrans" cxnId="{89BF95AF-8E84-49E2-B92E-3151234AA57B}">
      <dgm:prSet/>
      <dgm:spPr/>
      <dgm:t>
        <a:bodyPr/>
        <a:lstStyle/>
        <a:p>
          <a:endParaRPr lang="fi-FI"/>
        </a:p>
      </dgm:t>
    </dgm:pt>
    <dgm:pt modelId="{7260A1E0-8DE3-436C-8786-A2011F1F20A0}" type="sibTrans" cxnId="{89BF95AF-8E84-49E2-B92E-3151234AA57B}">
      <dgm:prSet/>
      <dgm:spPr/>
      <dgm:t>
        <a:bodyPr/>
        <a:lstStyle/>
        <a:p>
          <a:endParaRPr lang="fi-FI"/>
        </a:p>
      </dgm:t>
    </dgm:pt>
    <dgm:pt modelId="{2BA81C56-12B6-4D99-9B7D-85B09FAA15B4}">
      <dgm:prSet phldrT="[Teksti]" custT="1"/>
      <dgm:spPr/>
      <dgm:t>
        <a:bodyPr/>
        <a:lstStyle/>
        <a:p>
          <a:r>
            <a:rPr lang="fi-FI" sz="1400" b="1" dirty="0" smtClean="0"/>
            <a:t>Ylhäisaateliset</a:t>
          </a:r>
          <a:r>
            <a:rPr lang="fi-FI" sz="1300" dirty="0" smtClean="0"/>
            <a:t> toimivat kuninkaan neuvonantajina</a:t>
          </a:r>
        </a:p>
      </dgm:t>
    </dgm:pt>
    <dgm:pt modelId="{130740A7-E4B1-4A2D-9783-0AD364A44073}" type="parTrans" cxnId="{5C7C529F-16AA-468D-A122-EE3CCD5975ED}">
      <dgm:prSet/>
      <dgm:spPr/>
      <dgm:t>
        <a:bodyPr/>
        <a:lstStyle/>
        <a:p>
          <a:endParaRPr lang="fi-FI"/>
        </a:p>
      </dgm:t>
    </dgm:pt>
    <dgm:pt modelId="{A1C06861-4709-4FF1-867C-D30564C411F0}" type="sibTrans" cxnId="{5C7C529F-16AA-468D-A122-EE3CCD5975ED}">
      <dgm:prSet/>
      <dgm:spPr/>
      <dgm:t>
        <a:bodyPr/>
        <a:lstStyle/>
        <a:p>
          <a:endParaRPr lang="fi-FI"/>
        </a:p>
      </dgm:t>
    </dgm:pt>
    <dgm:pt modelId="{F3DA4D8B-3DAF-412F-897A-344CAC68D497}">
      <dgm:prSet phldrT="[Teksti]" phldr="1"/>
      <dgm:spPr/>
      <dgm:t>
        <a:bodyPr/>
        <a:lstStyle/>
        <a:p>
          <a:endParaRPr lang="fi-FI"/>
        </a:p>
      </dgm:t>
    </dgm:pt>
    <dgm:pt modelId="{80A91023-A79C-44DF-B5A8-4E252E3398C4}" type="parTrans" cxnId="{4D730AC0-6C82-4FED-922A-DC540701C8E7}">
      <dgm:prSet/>
      <dgm:spPr/>
      <dgm:t>
        <a:bodyPr/>
        <a:lstStyle/>
        <a:p>
          <a:endParaRPr lang="fi-FI"/>
        </a:p>
      </dgm:t>
    </dgm:pt>
    <dgm:pt modelId="{939F3B3B-2D1E-4C38-9435-73BEDAB43863}" type="sibTrans" cxnId="{4D730AC0-6C82-4FED-922A-DC540701C8E7}">
      <dgm:prSet/>
      <dgm:spPr/>
      <dgm:t>
        <a:bodyPr/>
        <a:lstStyle/>
        <a:p>
          <a:endParaRPr lang="fi-FI"/>
        </a:p>
      </dgm:t>
    </dgm:pt>
    <dgm:pt modelId="{34B5F57E-05DA-4303-BF70-A69EE049C01C}">
      <dgm:prSet phldrT="[Teksti]" phldr="1"/>
      <dgm:spPr/>
      <dgm:t>
        <a:bodyPr/>
        <a:lstStyle/>
        <a:p>
          <a:endParaRPr lang="fi-FI"/>
        </a:p>
      </dgm:t>
    </dgm:pt>
    <dgm:pt modelId="{FDABACDD-888D-4076-9C7C-FFAB059E1388}" type="parTrans" cxnId="{61F502E3-E222-4C1D-828D-2905A647BC47}">
      <dgm:prSet/>
      <dgm:spPr/>
      <dgm:t>
        <a:bodyPr/>
        <a:lstStyle/>
        <a:p>
          <a:endParaRPr lang="fi-FI"/>
        </a:p>
      </dgm:t>
    </dgm:pt>
    <dgm:pt modelId="{ED2E5902-E750-469E-B27A-16734130BFE5}" type="sibTrans" cxnId="{61F502E3-E222-4C1D-828D-2905A647BC47}">
      <dgm:prSet/>
      <dgm:spPr/>
      <dgm:t>
        <a:bodyPr/>
        <a:lstStyle/>
        <a:p>
          <a:endParaRPr lang="fi-FI"/>
        </a:p>
      </dgm:t>
    </dgm:pt>
    <dgm:pt modelId="{A8D5F930-613D-43AE-BDB6-661B9DE1F1C2}">
      <dgm:prSet phldrT="[Teksti]" phldr="1"/>
      <dgm:spPr/>
      <dgm:t>
        <a:bodyPr/>
        <a:lstStyle/>
        <a:p>
          <a:endParaRPr lang="fi-FI"/>
        </a:p>
      </dgm:t>
    </dgm:pt>
    <dgm:pt modelId="{D687EC8E-D436-4AB5-9695-5A9D0CC00E8A}" type="parTrans" cxnId="{04EFDB0C-4E87-48FE-9917-6B978FA4C773}">
      <dgm:prSet/>
      <dgm:spPr/>
      <dgm:t>
        <a:bodyPr/>
        <a:lstStyle/>
        <a:p>
          <a:endParaRPr lang="fi-FI"/>
        </a:p>
      </dgm:t>
    </dgm:pt>
    <dgm:pt modelId="{59D35BE7-9A40-44A8-A50C-AA337DEB89CB}" type="sibTrans" cxnId="{04EFDB0C-4E87-48FE-9917-6B978FA4C773}">
      <dgm:prSet/>
      <dgm:spPr/>
      <dgm:t>
        <a:bodyPr/>
        <a:lstStyle/>
        <a:p>
          <a:endParaRPr lang="fi-FI"/>
        </a:p>
      </dgm:t>
    </dgm:pt>
    <dgm:pt modelId="{3C02D148-27AB-4BAA-B176-E138FED64AAA}" type="pres">
      <dgm:prSet presAssocID="{128D5B7B-B661-4F71-959A-5FF50F7BDFD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0D0F457-6A71-484D-8337-64C8A3251B66}" type="pres">
      <dgm:prSet presAssocID="{128D5B7B-B661-4F71-959A-5FF50F7BDFD3}" presName="hierFlow" presStyleCnt="0"/>
      <dgm:spPr/>
    </dgm:pt>
    <dgm:pt modelId="{2F05B5CA-139D-452F-A735-F6DA6FAB2135}" type="pres">
      <dgm:prSet presAssocID="{128D5B7B-B661-4F71-959A-5FF50F7BDFD3}" presName="firstBuf" presStyleCnt="0"/>
      <dgm:spPr/>
    </dgm:pt>
    <dgm:pt modelId="{4CFE2094-15A4-46C3-BE47-5A50B40C2697}" type="pres">
      <dgm:prSet presAssocID="{128D5B7B-B661-4F71-959A-5FF50F7BDFD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027BC11-D4BD-40C0-A0AB-33A471A8DEA4}" type="pres">
      <dgm:prSet presAssocID="{3035EBBC-C19F-429E-A0E4-864EFA5AAB87}" presName="Name14" presStyleCnt="0"/>
      <dgm:spPr/>
    </dgm:pt>
    <dgm:pt modelId="{CDE863BE-F706-4CE8-BD3E-FBEE921E1625}" type="pres">
      <dgm:prSet presAssocID="{3035EBBC-C19F-429E-A0E4-864EFA5AAB87}" presName="level1Shape" presStyleLbl="node0" presStyleIdx="0" presStyleCnt="1" custScaleX="253902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CF90F04-201C-484C-9E1F-81B73E50C26F}" type="pres">
      <dgm:prSet presAssocID="{3035EBBC-C19F-429E-A0E4-864EFA5AAB87}" presName="hierChild2" presStyleCnt="0"/>
      <dgm:spPr/>
    </dgm:pt>
    <dgm:pt modelId="{EE5BD217-F6C8-4F85-B47B-067959CD0307}" type="pres">
      <dgm:prSet presAssocID="{D2366FB0-DFEC-47E0-9792-3D2BF10C9C45}" presName="Name19" presStyleLbl="parChTrans1D2" presStyleIdx="0" presStyleCnt="2"/>
      <dgm:spPr/>
      <dgm:t>
        <a:bodyPr/>
        <a:lstStyle/>
        <a:p>
          <a:endParaRPr lang="fi-FI"/>
        </a:p>
      </dgm:t>
    </dgm:pt>
    <dgm:pt modelId="{1D0B8660-11C0-425E-8744-B3B15EC59ABB}" type="pres">
      <dgm:prSet presAssocID="{7A87139F-5BFD-42C6-82CB-9FA30CB9ADD2}" presName="Name21" presStyleCnt="0"/>
      <dgm:spPr/>
    </dgm:pt>
    <dgm:pt modelId="{439885F8-DE96-4AD1-B620-CE2022EAE27A}" type="pres">
      <dgm:prSet presAssocID="{7A87139F-5BFD-42C6-82CB-9FA30CB9ADD2}" presName="level2Shape" presStyleLbl="node2" presStyleIdx="0" presStyleCnt="2" custScaleX="189515"/>
      <dgm:spPr/>
      <dgm:t>
        <a:bodyPr/>
        <a:lstStyle/>
        <a:p>
          <a:endParaRPr lang="fi-FI"/>
        </a:p>
      </dgm:t>
    </dgm:pt>
    <dgm:pt modelId="{C63F4D12-BDA8-4AC7-9D62-4CAF5EC145B2}" type="pres">
      <dgm:prSet presAssocID="{7A87139F-5BFD-42C6-82CB-9FA30CB9ADD2}" presName="hierChild3" presStyleCnt="0"/>
      <dgm:spPr/>
    </dgm:pt>
    <dgm:pt modelId="{913EED0F-FBB3-4B79-A2E2-A18CEF63400E}" type="pres">
      <dgm:prSet presAssocID="{C88AD058-4C6B-4C68-B4AA-2CD621C81A51}" presName="Name19" presStyleLbl="parChTrans1D3" presStyleIdx="0" presStyleCnt="3"/>
      <dgm:spPr/>
      <dgm:t>
        <a:bodyPr/>
        <a:lstStyle/>
        <a:p>
          <a:endParaRPr lang="fi-FI"/>
        </a:p>
      </dgm:t>
    </dgm:pt>
    <dgm:pt modelId="{6938A772-7F49-4CDD-913E-126CB1053040}" type="pres">
      <dgm:prSet presAssocID="{955AE8E1-4135-4B17-A3AE-855B3A6A5466}" presName="Name21" presStyleCnt="0"/>
      <dgm:spPr/>
    </dgm:pt>
    <dgm:pt modelId="{983FE97C-8BB3-4C6F-9055-9F1DF55407D7}" type="pres">
      <dgm:prSet presAssocID="{955AE8E1-4135-4B17-A3AE-855B3A6A5466}" presName="level2Shape" presStyleLbl="node3" presStyleIdx="0" presStyleCnt="3" custScaleX="207543"/>
      <dgm:spPr/>
      <dgm:t>
        <a:bodyPr/>
        <a:lstStyle/>
        <a:p>
          <a:endParaRPr lang="fi-FI"/>
        </a:p>
      </dgm:t>
    </dgm:pt>
    <dgm:pt modelId="{A7D21A6F-1F75-406B-B67F-5AF8A4221F5C}" type="pres">
      <dgm:prSet presAssocID="{955AE8E1-4135-4B17-A3AE-855B3A6A5466}" presName="hierChild3" presStyleCnt="0"/>
      <dgm:spPr/>
    </dgm:pt>
    <dgm:pt modelId="{F370833C-BA40-4B2F-856F-30EA27E41C72}" type="pres">
      <dgm:prSet presAssocID="{52E65636-E34F-4516-9AEA-1F5BCA53CCAC}" presName="Name19" presStyleLbl="parChTrans1D3" presStyleIdx="1" presStyleCnt="3"/>
      <dgm:spPr/>
      <dgm:t>
        <a:bodyPr/>
        <a:lstStyle/>
        <a:p>
          <a:endParaRPr lang="fi-FI"/>
        </a:p>
      </dgm:t>
    </dgm:pt>
    <dgm:pt modelId="{0B369C46-71F0-40E0-9B2D-2EBD2540FCCC}" type="pres">
      <dgm:prSet presAssocID="{1CA539AC-9191-4DDB-92BA-77B010C7E9D0}" presName="Name21" presStyleCnt="0"/>
      <dgm:spPr/>
    </dgm:pt>
    <dgm:pt modelId="{F939793F-2BB6-4567-A916-24C100D62639}" type="pres">
      <dgm:prSet presAssocID="{1CA539AC-9191-4DDB-92BA-77B010C7E9D0}" presName="level2Shape" presStyleLbl="node3" presStyleIdx="1" presStyleCnt="3" custScaleX="192250"/>
      <dgm:spPr/>
      <dgm:t>
        <a:bodyPr/>
        <a:lstStyle/>
        <a:p>
          <a:endParaRPr lang="fi-FI"/>
        </a:p>
      </dgm:t>
    </dgm:pt>
    <dgm:pt modelId="{264966C7-9F9D-44A2-968A-D981478D7664}" type="pres">
      <dgm:prSet presAssocID="{1CA539AC-9191-4DDB-92BA-77B010C7E9D0}" presName="hierChild3" presStyleCnt="0"/>
      <dgm:spPr/>
    </dgm:pt>
    <dgm:pt modelId="{4F5A876B-0AB7-4F35-B142-D98BDFD3D9C1}" type="pres">
      <dgm:prSet presAssocID="{FEABEAE2-DEF1-47ED-A008-F5300FA1519F}" presName="Name19" presStyleLbl="parChTrans1D2" presStyleIdx="1" presStyleCnt="2"/>
      <dgm:spPr/>
      <dgm:t>
        <a:bodyPr/>
        <a:lstStyle/>
        <a:p>
          <a:endParaRPr lang="fi-FI"/>
        </a:p>
      </dgm:t>
    </dgm:pt>
    <dgm:pt modelId="{316C5A7A-28BE-4692-8A85-E35A9CBDA622}" type="pres">
      <dgm:prSet presAssocID="{207C58DB-F861-4EE9-A28D-5F3647642A85}" presName="Name21" presStyleCnt="0"/>
      <dgm:spPr/>
    </dgm:pt>
    <dgm:pt modelId="{FA0BFF91-84F6-488C-931A-543D7C068EBF}" type="pres">
      <dgm:prSet presAssocID="{207C58DB-F861-4EE9-A28D-5F3647642A85}" presName="level2Shape" presStyleLbl="node2" presStyleIdx="1" presStyleCnt="2" custScaleX="204166"/>
      <dgm:spPr/>
      <dgm:t>
        <a:bodyPr/>
        <a:lstStyle/>
        <a:p>
          <a:endParaRPr lang="fi-FI"/>
        </a:p>
      </dgm:t>
    </dgm:pt>
    <dgm:pt modelId="{7208262F-4F81-4C62-B563-7C18B06443E5}" type="pres">
      <dgm:prSet presAssocID="{207C58DB-F861-4EE9-A28D-5F3647642A85}" presName="hierChild3" presStyleCnt="0"/>
      <dgm:spPr/>
    </dgm:pt>
    <dgm:pt modelId="{193B1FD5-6792-4B9C-9197-9FC47AD78CD1}" type="pres">
      <dgm:prSet presAssocID="{130740A7-E4B1-4A2D-9783-0AD364A44073}" presName="Name19" presStyleLbl="parChTrans1D3" presStyleIdx="2" presStyleCnt="3"/>
      <dgm:spPr/>
      <dgm:t>
        <a:bodyPr/>
        <a:lstStyle/>
        <a:p>
          <a:endParaRPr lang="fi-FI"/>
        </a:p>
      </dgm:t>
    </dgm:pt>
    <dgm:pt modelId="{8E3A1C4D-975D-422D-A190-8E60CC0A5422}" type="pres">
      <dgm:prSet presAssocID="{2BA81C56-12B6-4D99-9B7D-85B09FAA15B4}" presName="Name21" presStyleCnt="0"/>
      <dgm:spPr/>
    </dgm:pt>
    <dgm:pt modelId="{8477237A-BB75-4AA6-9583-0ACDEDD2A7AE}" type="pres">
      <dgm:prSet presAssocID="{2BA81C56-12B6-4D99-9B7D-85B09FAA15B4}" presName="level2Shape" presStyleLbl="node3" presStyleIdx="2" presStyleCnt="3" custScaleX="178470"/>
      <dgm:spPr/>
      <dgm:t>
        <a:bodyPr/>
        <a:lstStyle/>
        <a:p>
          <a:endParaRPr lang="fi-FI"/>
        </a:p>
      </dgm:t>
    </dgm:pt>
    <dgm:pt modelId="{EC2245E0-CC20-44B1-89DF-B66058265E25}" type="pres">
      <dgm:prSet presAssocID="{2BA81C56-12B6-4D99-9B7D-85B09FAA15B4}" presName="hierChild3" presStyleCnt="0"/>
      <dgm:spPr/>
    </dgm:pt>
    <dgm:pt modelId="{559B358D-ADD8-4E68-A457-ACD9AD0A6E30}" type="pres">
      <dgm:prSet presAssocID="{128D5B7B-B661-4F71-959A-5FF50F7BDFD3}" presName="bgShapesFlow" presStyleCnt="0"/>
      <dgm:spPr/>
    </dgm:pt>
    <dgm:pt modelId="{5AFD1500-ED24-46A8-BED2-F37677A6BDDD}" type="pres">
      <dgm:prSet presAssocID="{F3DA4D8B-3DAF-412F-897A-344CAC68D497}" presName="rectComp" presStyleCnt="0"/>
      <dgm:spPr/>
    </dgm:pt>
    <dgm:pt modelId="{FD8DAAE6-1409-4573-A1B9-05987732DD46}" type="pres">
      <dgm:prSet presAssocID="{F3DA4D8B-3DAF-412F-897A-344CAC68D497}" presName="bgRect" presStyleLbl="bgShp" presStyleIdx="0" presStyleCnt="3"/>
      <dgm:spPr/>
      <dgm:t>
        <a:bodyPr/>
        <a:lstStyle/>
        <a:p>
          <a:endParaRPr lang="fi-FI"/>
        </a:p>
      </dgm:t>
    </dgm:pt>
    <dgm:pt modelId="{CA0B8410-08DF-44FA-B97A-87A42DB19145}" type="pres">
      <dgm:prSet presAssocID="{F3DA4D8B-3DAF-412F-897A-344CAC68D49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3037B1F-E01A-483C-A086-24D49FC594DC}" type="pres">
      <dgm:prSet presAssocID="{F3DA4D8B-3DAF-412F-897A-344CAC68D497}" presName="spComp" presStyleCnt="0"/>
      <dgm:spPr/>
    </dgm:pt>
    <dgm:pt modelId="{0E3891CB-B4F9-457E-8384-30FD2E0C251C}" type="pres">
      <dgm:prSet presAssocID="{F3DA4D8B-3DAF-412F-897A-344CAC68D497}" presName="vSp" presStyleCnt="0"/>
      <dgm:spPr/>
    </dgm:pt>
    <dgm:pt modelId="{AB787B3B-4D9E-4A48-BB31-899B945D3873}" type="pres">
      <dgm:prSet presAssocID="{34B5F57E-05DA-4303-BF70-A69EE049C01C}" presName="rectComp" presStyleCnt="0"/>
      <dgm:spPr/>
    </dgm:pt>
    <dgm:pt modelId="{90917238-C9E4-4065-A352-2E9A30CA4848}" type="pres">
      <dgm:prSet presAssocID="{34B5F57E-05DA-4303-BF70-A69EE049C01C}" presName="bgRect" presStyleLbl="bgShp" presStyleIdx="1" presStyleCnt="3"/>
      <dgm:spPr/>
      <dgm:t>
        <a:bodyPr/>
        <a:lstStyle/>
        <a:p>
          <a:endParaRPr lang="fi-FI"/>
        </a:p>
      </dgm:t>
    </dgm:pt>
    <dgm:pt modelId="{B5F1499A-F58E-4385-9736-AF19FE62C8A5}" type="pres">
      <dgm:prSet presAssocID="{34B5F57E-05DA-4303-BF70-A69EE049C01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C166BF1-B05A-412A-93CB-18FFEF3B5DD0}" type="pres">
      <dgm:prSet presAssocID="{34B5F57E-05DA-4303-BF70-A69EE049C01C}" presName="spComp" presStyleCnt="0"/>
      <dgm:spPr/>
    </dgm:pt>
    <dgm:pt modelId="{CA61CFAA-7D2C-44B4-9982-E2E02EF377A8}" type="pres">
      <dgm:prSet presAssocID="{34B5F57E-05DA-4303-BF70-A69EE049C01C}" presName="vSp" presStyleCnt="0"/>
      <dgm:spPr/>
    </dgm:pt>
    <dgm:pt modelId="{FE2CCEB6-CC32-46AA-BF8C-2B799B02F50B}" type="pres">
      <dgm:prSet presAssocID="{A8D5F930-613D-43AE-BDB6-661B9DE1F1C2}" presName="rectComp" presStyleCnt="0"/>
      <dgm:spPr/>
    </dgm:pt>
    <dgm:pt modelId="{1A66EBA3-9D1E-446A-9A25-8EFDCB7A4240}" type="pres">
      <dgm:prSet presAssocID="{A8D5F930-613D-43AE-BDB6-661B9DE1F1C2}" presName="bgRect" presStyleLbl="bgShp" presStyleIdx="2" presStyleCnt="3"/>
      <dgm:spPr/>
      <dgm:t>
        <a:bodyPr/>
        <a:lstStyle/>
        <a:p>
          <a:endParaRPr lang="fi-FI"/>
        </a:p>
      </dgm:t>
    </dgm:pt>
    <dgm:pt modelId="{02AEEC08-D933-4734-AC8E-7A9A1DDA7E1B}" type="pres">
      <dgm:prSet presAssocID="{A8D5F930-613D-43AE-BDB6-661B9DE1F1C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5FD7A56-01D1-4C27-B5CB-468D1BFD2026}" type="presOf" srcId="{A8D5F930-613D-43AE-BDB6-661B9DE1F1C2}" destId="{1A66EBA3-9D1E-446A-9A25-8EFDCB7A4240}" srcOrd="0" destOrd="0" presId="urn:microsoft.com/office/officeart/2005/8/layout/hierarchy6"/>
    <dgm:cxn modelId="{63B48D3B-D530-4C85-9B9C-CCE754CD0043}" type="presOf" srcId="{7A87139F-5BFD-42C6-82CB-9FA30CB9ADD2}" destId="{439885F8-DE96-4AD1-B620-CE2022EAE27A}" srcOrd="0" destOrd="0" presId="urn:microsoft.com/office/officeart/2005/8/layout/hierarchy6"/>
    <dgm:cxn modelId="{BD16011F-2FA4-407C-9173-314E9F6045C3}" type="presOf" srcId="{1CA539AC-9191-4DDB-92BA-77B010C7E9D0}" destId="{F939793F-2BB6-4567-A916-24C100D62639}" srcOrd="0" destOrd="0" presId="urn:microsoft.com/office/officeart/2005/8/layout/hierarchy6"/>
    <dgm:cxn modelId="{F00343B1-223E-4A9E-A846-2AE4344FD7DE}" type="presOf" srcId="{52E65636-E34F-4516-9AEA-1F5BCA53CCAC}" destId="{F370833C-BA40-4B2F-856F-30EA27E41C72}" srcOrd="0" destOrd="0" presId="urn:microsoft.com/office/officeart/2005/8/layout/hierarchy6"/>
    <dgm:cxn modelId="{D003499F-B6E7-4F99-B6C0-BA7FCE7E69AA}" srcId="{7A87139F-5BFD-42C6-82CB-9FA30CB9ADD2}" destId="{1CA539AC-9191-4DDB-92BA-77B010C7E9D0}" srcOrd="1" destOrd="0" parTransId="{52E65636-E34F-4516-9AEA-1F5BCA53CCAC}" sibTransId="{9254D676-8F22-42F0-9FE2-13C043E0575D}"/>
    <dgm:cxn modelId="{64FA7A47-107F-49F7-AC3A-68ABF1FAA7FB}" type="presOf" srcId="{3035EBBC-C19F-429E-A0E4-864EFA5AAB87}" destId="{CDE863BE-F706-4CE8-BD3E-FBEE921E1625}" srcOrd="0" destOrd="0" presId="urn:microsoft.com/office/officeart/2005/8/layout/hierarchy6"/>
    <dgm:cxn modelId="{7B678C49-1D5D-4B1B-BAA6-6121DD6888E2}" type="presOf" srcId="{34B5F57E-05DA-4303-BF70-A69EE049C01C}" destId="{B5F1499A-F58E-4385-9736-AF19FE62C8A5}" srcOrd="1" destOrd="0" presId="urn:microsoft.com/office/officeart/2005/8/layout/hierarchy6"/>
    <dgm:cxn modelId="{4D730AC0-6C82-4FED-922A-DC540701C8E7}" srcId="{128D5B7B-B661-4F71-959A-5FF50F7BDFD3}" destId="{F3DA4D8B-3DAF-412F-897A-344CAC68D497}" srcOrd="1" destOrd="0" parTransId="{80A91023-A79C-44DF-B5A8-4E252E3398C4}" sibTransId="{939F3B3B-2D1E-4C38-9435-73BEDAB43863}"/>
    <dgm:cxn modelId="{89BF95AF-8E84-49E2-B92E-3151234AA57B}" srcId="{3035EBBC-C19F-429E-A0E4-864EFA5AAB87}" destId="{207C58DB-F861-4EE9-A28D-5F3647642A85}" srcOrd="1" destOrd="0" parTransId="{FEABEAE2-DEF1-47ED-A008-F5300FA1519F}" sibTransId="{7260A1E0-8DE3-436C-8786-A2011F1F20A0}"/>
    <dgm:cxn modelId="{79492970-A628-4D42-B185-75380BDD0544}" type="presOf" srcId="{F3DA4D8B-3DAF-412F-897A-344CAC68D497}" destId="{CA0B8410-08DF-44FA-B97A-87A42DB19145}" srcOrd="1" destOrd="0" presId="urn:microsoft.com/office/officeart/2005/8/layout/hierarchy6"/>
    <dgm:cxn modelId="{0CD9CB20-3BFB-45E8-9355-FB7E91CADC0B}" type="presOf" srcId="{FEABEAE2-DEF1-47ED-A008-F5300FA1519F}" destId="{4F5A876B-0AB7-4F35-B142-D98BDFD3D9C1}" srcOrd="0" destOrd="0" presId="urn:microsoft.com/office/officeart/2005/8/layout/hierarchy6"/>
    <dgm:cxn modelId="{B607911C-5AE2-4987-A6AE-FD025D9BBE96}" type="presOf" srcId="{130740A7-E4B1-4A2D-9783-0AD364A44073}" destId="{193B1FD5-6792-4B9C-9197-9FC47AD78CD1}" srcOrd="0" destOrd="0" presId="urn:microsoft.com/office/officeart/2005/8/layout/hierarchy6"/>
    <dgm:cxn modelId="{99A0D0E2-C0D4-42E8-939B-E9AA73CF1AEB}" type="presOf" srcId="{207C58DB-F861-4EE9-A28D-5F3647642A85}" destId="{FA0BFF91-84F6-488C-931A-543D7C068EBF}" srcOrd="0" destOrd="0" presId="urn:microsoft.com/office/officeart/2005/8/layout/hierarchy6"/>
    <dgm:cxn modelId="{49E34DCF-F617-4B84-BB42-E91D80298291}" type="presOf" srcId="{2BA81C56-12B6-4D99-9B7D-85B09FAA15B4}" destId="{8477237A-BB75-4AA6-9583-0ACDEDD2A7AE}" srcOrd="0" destOrd="0" presId="urn:microsoft.com/office/officeart/2005/8/layout/hierarchy6"/>
    <dgm:cxn modelId="{4C2A27A4-E907-45B3-A328-F5C5B8D09678}" type="presOf" srcId="{955AE8E1-4135-4B17-A3AE-855B3A6A5466}" destId="{983FE97C-8BB3-4C6F-9055-9F1DF55407D7}" srcOrd="0" destOrd="0" presId="urn:microsoft.com/office/officeart/2005/8/layout/hierarchy6"/>
    <dgm:cxn modelId="{75C112A4-54E3-4EBA-81C4-7966576048E4}" type="presOf" srcId="{F3DA4D8B-3DAF-412F-897A-344CAC68D497}" destId="{FD8DAAE6-1409-4573-A1B9-05987732DD46}" srcOrd="0" destOrd="0" presId="urn:microsoft.com/office/officeart/2005/8/layout/hierarchy6"/>
    <dgm:cxn modelId="{4A4BFE6B-B029-482C-B897-179F489F61E9}" type="presOf" srcId="{A8D5F930-613D-43AE-BDB6-661B9DE1F1C2}" destId="{02AEEC08-D933-4734-AC8E-7A9A1DDA7E1B}" srcOrd="1" destOrd="0" presId="urn:microsoft.com/office/officeart/2005/8/layout/hierarchy6"/>
    <dgm:cxn modelId="{71BFD40A-0A65-41B9-83B9-411A047CBC5C}" srcId="{7A87139F-5BFD-42C6-82CB-9FA30CB9ADD2}" destId="{955AE8E1-4135-4B17-A3AE-855B3A6A5466}" srcOrd="0" destOrd="0" parTransId="{C88AD058-4C6B-4C68-B4AA-2CD621C81A51}" sibTransId="{F5593C9F-D722-48DA-A44E-1803FBCCC3FC}"/>
    <dgm:cxn modelId="{5C7C529F-16AA-468D-A122-EE3CCD5975ED}" srcId="{207C58DB-F861-4EE9-A28D-5F3647642A85}" destId="{2BA81C56-12B6-4D99-9B7D-85B09FAA15B4}" srcOrd="0" destOrd="0" parTransId="{130740A7-E4B1-4A2D-9783-0AD364A44073}" sibTransId="{A1C06861-4709-4FF1-867C-D30564C411F0}"/>
    <dgm:cxn modelId="{9FD56080-9FB4-4739-B958-4249743F7B4B}" type="presOf" srcId="{D2366FB0-DFEC-47E0-9792-3D2BF10C9C45}" destId="{EE5BD217-F6C8-4F85-B47B-067959CD0307}" srcOrd="0" destOrd="0" presId="urn:microsoft.com/office/officeart/2005/8/layout/hierarchy6"/>
    <dgm:cxn modelId="{651F4D66-4CF3-4274-9B0F-43DBCEF2A945}" type="presOf" srcId="{C88AD058-4C6B-4C68-B4AA-2CD621C81A51}" destId="{913EED0F-FBB3-4B79-A2E2-A18CEF63400E}" srcOrd="0" destOrd="0" presId="urn:microsoft.com/office/officeart/2005/8/layout/hierarchy6"/>
    <dgm:cxn modelId="{D9E29C34-B2FD-46A5-94A7-954F500DB191}" srcId="{3035EBBC-C19F-429E-A0E4-864EFA5AAB87}" destId="{7A87139F-5BFD-42C6-82CB-9FA30CB9ADD2}" srcOrd="0" destOrd="0" parTransId="{D2366FB0-DFEC-47E0-9792-3D2BF10C9C45}" sibTransId="{843AB7A9-1EC4-490D-B328-7BE557EE16C5}"/>
    <dgm:cxn modelId="{79A32379-142D-43A4-9DB2-66E8A390C991}" type="presOf" srcId="{34B5F57E-05DA-4303-BF70-A69EE049C01C}" destId="{90917238-C9E4-4065-A352-2E9A30CA4848}" srcOrd="0" destOrd="0" presId="urn:microsoft.com/office/officeart/2005/8/layout/hierarchy6"/>
    <dgm:cxn modelId="{61F502E3-E222-4C1D-828D-2905A647BC47}" srcId="{128D5B7B-B661-4F71-959A-5FF50F7BDFD3}" destId="{34B5F57E-05DA-4303-BF70-A69EE049C01C}" srcOrd="2" destOrd="0" parTransId="{FDABACDD-888D-4076-9C7C-FFAB059E1388}" sibTransId="{ED2E5902-E750-469E-B27A-16734130BFE5}"/>
    <dgm:cxn modelId="{04EFDB0C-4E87-48FE-9917-6B978FA4C773}" srcId="{128D5B7B-B661-4F71-959A-5FF50F7BDFD3}" destId="{A8D5F930-613D-43AE-BDB6-661B9DE1F1C2}" srcOrd="3" destOrd="0" parTransId="{D687EC8E-D436-4AB5-9695-5A9D0CC00E8A}" sibTransId="{59D35BE7-9A40-44A8-A50C-AA337DEB89CB}"/>
    <dgm:cxn modelId="{4CF3C2FF-BD16-4709-BB06-B01ACAAB576B}" srcId="{128D5B7B-B661-4F71-959A-5FF50F7BDFD3}" destId="{3035EBBC-C19F-429E-A0E4-864EFA5AAB87}" srcOrd="0" destOrd="0" parTransId="{6EDF99F1-8FDB-4C15-864E-65DDA11DFB34}" sibTransId="{DC1E1ABF-9D76-4557-BEF4-B3942986514F}"/>
    <dgm:cxn modelId="{ED555770-F095-42B7-9EEF-A1EB8C8C47ED}" type="presOf" srcId="{128D5B7B-B661-4F71-959A-5FF50F7BDFD3}" destId="{3C02D148-27AB-4BAA-B176-E138FED64AAA}" srcOrd="0" destOrd="0" presId="urn:microsoft.com/office/officeart/2005/8/layout/hierarchy6"/>
    <dgm:cxn modelId="{9D40EEEF-FE0F-46D2-873A-C7E7C15755C6}" type="presParOf" srcId="{3C02D148-27AB-4BAA-B176-E138FED64AAA}" destId="{00D0F457-6A71-484D-8337-64C8A3251B66}" srcOrd="0" destOrd="0" presId="urn:microsoft.com/office/officeart/2005/8/layout/hierarchy6"/>
    <dgm:cxn modelId="{5B12F34D-E732-42F2-8C80-B7E5C59AC2AC}" type="presParOf" srcId="{00D0F457-6A71-484D-8337-64C8A3251B66}" destId="{2F05B5CA-139D-452F-A735-F6DA6FAB2135}" srcOrd="0" destOrd="0" presId="urn:microsoft.com/office/officeart/2005/8/layout/hierarchy6"/>
    <dgm:cxn modelId="{B5ED7108-159F-4E63-A855-85AD3D84B810}" type="presParOf" srcId="{00D0F457-6A71-484D-8337-64C8A3251B66}" destId="{4CFE2094-15A4-46C3-BE47-5A50B40C2697}" srcOrd="1" destOrd="0" presId="urn:microsoft.com/office/officeart/2005/8/layout/hierarchy6"/>
    <dgm:cxn modelId="{F89F1429-AB55-4EA0-AB74-C78E34D71267}" type="presParOf" srcId="{4CFE2094-15A4-46C3-BE47-5A50B40C2697}" destId="{6027BC11-D4BD-40C0-A0AB-33A471A8DEA4}" srcOrd="0" destOrd="0" presId="urn:microsoft.com/office/officeart/2005/8/layout/hierarchy6"/>
    <dgm:cxn modelId="{BD9054C5-6C29-41DF-B9BB-03F8470C7272}" type="presParOf" srcId="{6027BC11-D4BD-40C0-A0AB-33A471A8DEA4}" destId="{CDE863BE-F706-4CE8-BD3E-FBEE921E1625}" srcOrd="0" destOrd="0" presId="urn:microsoft.com/office/officeart/2005/8/layout/hierarchy6"/>
    <dgm:cxn modelId="{81E01CDE-F61F-4563-9B57-389A9C874269}" type="presParOf" srcId="{6027BC11-D4BD-40C0-A0AB-33A471A8DEA4}" destId="{1CF90F04-201C-484C-9E1F-81B73E50C26F}" srcOrd="1" destOrd="0" presId="urn:microsoft.com/office/officeart/2005/8/layout/hierarchy6"/>
    <dgm:cxn modelId="{FC8C3C44-D936-4878-8F0D-3ADC67EAB0D0}" type="presParOf" srcId="{1CF90F04-201C-484C-9E1F-81B73E50C26F}" destId="{EE5BD217-F6C8-4F85-B47B-067959CD0307}" srcOrd="0" destOrd="0" presId="urn:microsoft.com/office/officeart/2005/8/layout/hierarchy6"/>
    <dgm:cxn modelId="{2F8A5F76-B63B-4BF6-9FC0-9CF676958BFB}" type="presParOf" srcId="{1CF90F04-201C-484C-9E1F-81B73E50C26F}" destId="{1D0B8660-11C0-425E-8744-B3B15EC59ABB}" srcOrd="1" destOrd="0" presId="urn:microsoft.com/office/officeart/2005/8/layout/hierarchy6"/>
    <dgm:cxn modelId="{2FC71A16-1E12-4C29-BCDA-879FBC9F114A}" type="presParOf" srcId="{1D0B8660-11C0-425E-8744-B3B15EC59ABB}" destId="{439885F8-DE96-4AD1-B620-CE2022EAE27A}" srcOrd="0" destOrd="0" presId="urn:microsoft.com/office/officeart/2005/8/layout/hierarchy6"/>
    <dgm:cxn modelId="{31CA14E1-4605-49D0-B60E-1C90743FA733}" type="presParOf" srcId="{1D0B8660-11C0-425E-8744-B3B15EC59ABB}" destId="{C63F4D12-BDA8-4AC7-9D62-4CAF5EC145B2}" srcOrd="1" destOrd="0" presId="urn:microsoft.com/office/officeart/2005/8/layout/hierarchy6"/>
    <dgm:cxn modelId="{F89399F7-2868-48F8-AB93-8D5947EA00BB}" type="presParOf" srcId="{C63F4D12-BDA8-4AC7-9D62-4CAF5EC145B2}" destId="{913EED0F-FBB3-4B79-A2E2-A18CEF63400E}" srcOrd="0" destOrd="0" presId="urn:microsoft.com/office/officeart/2005/8/layout/hierarchy6"/>
    <dgm:cxn modelId="{4FB94B64-F227-440F-A159-AFD6B5CBAEBE}" type="presParOf" srcId="{C63F4D12-BDA8-4AC7-9D62-4CAF5EC145B2}" destId="{6938A772-7F49-4CDD-913E-126CB1053040}" srcOrd="1" destOrd="0" presId="urn:microsoft.com/office/officeart/2005/8/layout/hierarchy6"/>
    <dgm:cxn modelId="{13C20DDF-81F7-418C-BB19-E4A66E7AA840}" type="presParOf" srcId="{6938A772-7F49-4CDD-913E-126CB1053040}" destId="{983FE97C-8BB3-4C6F-9055-9F1DF55407D7}" srcOrd="0" destOrd="0" presId="urn:microsoft.com/office/officeart/2005/8/layout/hierarchy6"/>
    <dgm:cxn modelId="{890971F3-C79A-4619-B505-38EC8179786B}" type="presParOf" srcId="{6938A772-7F49-4CDD-913E-126CB1053040}" destId="{A7D21A6F-1F75-406B-B67F-5AF8A4221F5C}" srcOrd="1" destOrd="0" presId="urn:microsoft.com/office/officeart/2005/8/layout/hierarchy6"/>
    <dgm:cxn modelId="{E268790C-FB35-452E-BA46-407A3F1F0E75}" type="presParOf" srcId="{C63F4D12-BDA8-4AC7-9D62-4CAF5EC145B2}" destId="{F370833C-BA40-4B2F-856F-30EA27E41C72}" srcOrd="2" destOrd="0" presId="urn:microsoft.com/office/officeart/2005/8/layout/hierarchy6"/>
    <dgm:cxn modelId="{BC614A7E-5C7D-4015-8FF9-77BC5EEA6F6C}" type="presParOf" srcId="{C63F4D12-BDA8-4AC7-9D62-4CAF5EC145B2}" destId="{0B369C46-71F0-40E0-9B2D-2EBD2540FCCC}" srcOrd="3" destOrd="0" presId="urn:microsoft.com/office/officeart/2005/8/layout/hierarchy6"/>
    <dgm:cxn modelId="{9423BD67-713A-4167-81D2-17B8EFAF3D14}" type="presParOf" srcId="{0B369C46-71F0-40E0-9B2D-2EBD2540FCCC}" destId="{F939793F-2BB6-4567-A916-24C100D62639}" srcOrd="0" destOrd="0" presId="urn:microsoft.com/office/officeart/2005/8/layout/hierarchy6"/>
    <dgm:cxn modelId="{5EBB318C-D4EB-4D02-8365-DF291B4FCCF8}" type="presParOf" srcId="{0B369C46-71F0-40E0-9B2D-2EBD2540FCCC}" destId="{264966C7-9F9D-44A2-968A-D981478D7664}" srcOrd="1" destOrd="0" presId="urn:microsoft.com/office/officeart/2005/8/layout/hierarchy6"/>
    <dgm:cxn modelId="{3EFB16B6-2F8B-47E7-8369-42F93674F45A}" type="presParOf" srcId="{1CF90F04-201C-484C-9E1F-81B73E50C26F}" destId="{4F5A876B-0AB7-4F35-B142-D98BDFD3D9C1}" srcOrd="2" destOrd="0" presId="urn:microsoft.com/office/officeart/2005/8/layout/hierarchy6"/>
    <dgm:cxn modelId="{E30753D0-0E8C-425B-86FD-6F092B148C84}" type="presParOf" srcId="{1CF90F04-201C-484C-9E1F-81B73E50C26F}" destId="{316C5A7A-28BE-4692-8A85-E35A9CBDA622}" srcOrd="3" destOrd="0" presId="urn:microsoft.com/office/officeart/2005/8/layout/hierarchy6"/>
    <dgm:cxn modelId="{8C4E93ED-C6D0-4C26-AA66-D6DA60E5C9FC}" type="presParOf" srcId="{316C5A7A-28BE-4692-8A85-E35A9CBDA622}" destId="{FA0BFF91-84F6-488C-931A-543D7C068EBF}" srcOrd="0" destOrd="0" presId="urn:microsoft.com/office/officeart/2005/8/layout/hierarchy6"/>
    <dgm:cxn modelId="{98414A16-1089-4436-9503-3CEB28F80A92}" type="presParOf" srcId="{316C5A7A-28BE-4692-8A85-E35A9CBDA622}" destId="{7208262F-4F81-4C62-B563-7C18B06443E5}" srcOrd="1" destOrd="0" presId="urn:microsoft.com/office/officeart/2005/8/layout/hierarchy6"/>
    <dgm:cxn modelId="{EAFC54A8-DDBB-4AF4-8666-1077B59F07A2}" type="presParOf" srcId="{7208262F-4F81-4C62-B563-7C18B06443E5}" destId="{193B1FD5-6792-4B9C-9197-9FC47AD78CD1}" srcOrd="0" destOrd="0" presId="urn:microsoft.com/office/officeart/2005/8/layout/hierarchy6"/>
    <dgm:cxn modelId="{EE88C3F4-7810-4840-A94B-5B6FAB2C48E2}" type="presParOf" srcId="{7208262F-4F81-4C62-B563-7C18B06443E5}" destId="{8E3A1C4D-975D-422D-A190-8E60CC0A5422}" srcOrd="1" destOrd="0" presId="urn:microsoft.com/office/officeart/2005/8/layout/hierarchy6"/>
    <dgm:cxn modelId="{C1798707-57BB-4EEC-BB19-638F7A83D1CC}" type="presParOf" srcId="{8E3A1C4D-975D-422D-A190-8E60CC0A5422}" destId="{8477237A-BB75-4AA6-9583-0ACDEDD2A7AE}" srcOrd="0" destOrd="0" presId="urn:microsoft.com/office/officeart/2005/8/layout/hierarchy6"/>
    <dgm:cxn modelId="{3EB7C47A-247B-40DA-9874-8B5DB930B040}" type="presParOf" srcId="{8E3A1C4D-975D-422D-A190-8E60CC0A5422}" destId="{EC2245E0-CC20-44B1-89DF-B66058265E25}" srcOrd="1" destOrd="0" presId="urn:microsoft.com/office/officeart/2005/8/layout/hierarchy6"/>
    <dgm:cxn modelId="{F7BE74D7-32AA-4AA6-90FF-D493CCAC0D48}" type="presParOf" srcId="{3C02D148-27AB-4BAA-B176-E138FED64AAA}" destId="{559B358D-ADD8-4E68-A457-ACD9AD0A6E30}" srcOrd="1" destOrd="0" presId="urn:microsoft.com/office/officeart/2005/8/layout/hierarchy6"/>
    <dgm:cxn modelId="{DFF7215E-D185-4A09-A82D-BBF80D9CEBE2}" type="presParOf" srcId="{559B358D-ADD8-4E68-A457-ACD9AD0A6E30}" destId="{5AFD1500-ED24-46A8-BED2-F37677A6BDDD}" srcOrd="0" destOrd="0" presId="urn:microsoft.com/office/officeart/2005/8/layout/hierarchy6"/>
    <dgm:cxn modelId="{DEF7F4A7-69D2-4A7D-975D-5B668F1FDBB6}" type="presParOf" srcId="{5AFD1500-ED24-46A8-BED2-F37677A6BDDD}" destId="{FD8DAAE6-1409-4573-A1B9-05987732DD46}" srcOrd="0" destOrd="0" presId="urn:microsoft.com/office/officeart/2005/8/layout/hierarchy6"/>
    <dgm:cxn modelId="{A19EEDED-DAC3-4BFE-855B-032FA76F2559}" type="presParOf" srcId="{5AFD1500-ED24-46A8-BED2-F37677A6BDDD}" destId="{CA0B8410-08DF-44FA-B97A-87A42DB19145}" srcOrd="1" destOrd="0" presId="urn:microsoft.com/office/officeart/2005/8/layout/hierarchy6"/>
    <dgm:cxn modelId="{C215D6FF-3126-4757-B749-A3E266D59742}" type="presParOf" srcId="{559B358D-ADD8-4E68-A457-ACD9AD0A6E30}" destId="{53037B1F-E01A-483C-A086-24D49FC594DC}" srcOrd="1" destOrd="0" presId="urn:microsoft.com/office/officeart/2005/8/layout/hierarchy6"/>
    <dgm:cxn modelId="{40E39CA2-FC21-4FB1-991C-F34BD4615502}" type="presParOf" srcId="{53037B1F-E01A-483C-A086-24D49FC594DC}" destId="{0E3891CB-B4F9-457E-8384-30FD2E0C251C}" srcOrd="0" destOrd="0" presId="urn:microsoft.com/office/officeart/2005/8/layout/hierarchy6"/>
    <dgm:cxn modelId="{BD42F46C-F9F8-443B-BC12-68C4AC99B49E}" type="presParOf" srcId="{559B358D-ADD8-4E68-A457-ACD9AD0A6E30}" destId="{AB787B3B-4D9E-4A48-BB31-899B945D3873}" srcOrd="2" destOrd="0" presId="urn:microsoft.com/office/officeart/2005/8/layout/hierarchy6"/>
    <dgm:cxn modelId="{B46C01A9-9CD1-4307-88C6-8D1EA8FCF1DE}" type="presParOf" srcId="{AB787B3B-4D9E-4A48-BB31-899B945D3873}" destId="{90917238-C9E4-4065-A352-2E9A30CA4848}" srcOrd="0" destOrd="0" presId="urn:microsoft.com/office/officeart/2005/8/layout/hierarchy6"/>
    <dgm:cxn modelId="{DCE98703-745D-46B7-8D65-711DD0B7F69C}" type="presParOf" srcId="{AB787B3B-4D9E-4A48-BB31-899B945D3873}" destId="{B5F1499A-F58E-4385-9736-AF19FE62C8A5}" srcOrd="1" destOrd="0" presId="urn:microsoft.com/office/officeart/2005/8/layout/hierarchy6"/>
    <dgm:cxn modelId="{4A7770BF-DE30-4A14-8554-AF3A9D3DECE1}" type="presParOf" srcId="{559B358D-ADD8-4E68-A457-ACD9AD0A6E30}" destId="{BC166BF1-B05A-412A-93CB-18FFEF3B5DD0}" srcOrd="3" destOrd="0" presId="urn:microsoft.com/office/officeart/2005/8/layout/hierarchy6"/>
    <dgm:cxn modelId="{F62F8531-3BD5-4DC9-B593-20E50E065427}" type="presParOf" srcId="{BC166BF1-B05A-412A-93CB-18FFEF3B5DD0}" destId="{CA61CFAA-7D2C-44B4-9982-E2E02EF377A8}" srcOrd="0" destOrd="0" presId="urn:microsoft.com/office/officeart/2005/8/layout/hierarchy6"/>
    <dgm:cxn modelId="{1B17E6DF-954E-4ACD-920E-378B3A144FB9}" type="presParOf" srcId="{559B358D-ADD8-4E68-A457-ACD9AD0A6E30}" destId="{FE2CCEB6-CC32-46AA-BF8C-2B799B02F50B}" srcOrd="4" destOrd="0" presId="urn:microsoft.com/office/officeart/2005/8/layout/hierarchy6"/>
    <dgm:cxn modelId="{3059C47B-FE9B-410E-954F-F80FA34D7E6A}" type="presParOf" srcId="{FE2CCEB6-CC32-46AA-BF8C-2B799B02F50B}" destId="{1A66EBA3-9D1E-446A-9A25-8EFDCB7A4240}" srcOrd="0" destOrd="0" presId="urn:microsoft.com/office/officeart/2005/8/layout/hierarchy6"/>
    <dgm:cxn modelId="{6EA6D15E-8E88-4297-BD48-97CB5BF05A2B}" type="presParOf" srcId="{FE2CCEB6-CC32-46AA-BF8C-2B799B02F50B}" destId="{02AEEC08-D933-4734-AC8E-7A9A1DDA7E1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64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41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5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4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85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7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6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42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7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79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8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12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47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6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20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97C636-B70E-491A-9BBC-7EAB874C5FCF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4E2C54-3953-4F96-B592-DC7BFBEF0D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02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Kustaa Vaasa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1500-luku Ruotsissa ja Suomessa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0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Erik XIV vs. Juhana III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Erik valtaan 1560, ja jo seuraavana vuonna hän hankki Tallinnan ja </a:t>
            </a:r>
            <a:r>
              <a:rPr lang="fi-FI" dirty="0" err="1" smtClean="0"/>
              <a:t>Pohjois</a:t>
            </a:r>
            <a:r>
              <a:rPr lang="fi-FI" dirty="0" smtClean="0"/>
              <a:t>-Viron Ruotsille – kannatti hyviä välejä Venäjään</a:t>
            </a:r>
          </a:p>
          <a:p>
            <a:r>
              <a:rPr lang="fi-FI" dirty="0" smtClean="0"/>
              <a:t>Vastoin kuninkaan tahtoa Juhana nai puolalaisen Katariina </a:t>
            </a:r>
            <a:r>
              <a:rPr lang="fi-FI" dirty="0" err="1" smtClean="0"/>
              <a:t>Jagellonican</a:t>
            </a:r>
            <a:r>
              <a:rPr lang="fi-FI" dirty="0" smtClean="0"/>
              <a:t>, jonka toinen kosija oli Venäjän Iivana IV Julma</a:t>
            </a:r>
          </a:p>
          <a:p>
            <a:r>
              <a:rPr lang="fi-FI" dirty="0" smtClean="0"/>
              <a:t>Uskonnolliset näkemyserot kiristivät niin ikään veljesten välejä</a:t>
            </a:r>
          </a:p>
          <a:p>
            <a:r>
              <a:rPr lang="fi-FI" dirty="0" smtClean="0"/>
              <a:t>Erik vangitsi herttuaparin – hänen mielenterveys horjui ja hän tapatti aatelisia</a:t>
            </a:r>
          </a:p>
          <a:p>
            <a:r>
              <a:rPr lang="fi-FI" dirty="0" smtClean="0"/>
              <a:t>Ruotsin aateliset nousivat kapinaan, vapauttivat Juhanan ja tekivät tästä kuninkaan </a:t>
            </a:r>
            <a:r>
              <a:rPr lang="fi-FI" dirty="0" smtClean="0">
                <a:latin typeface="Calibri" panose="020F0502020204030204" pitchFamily="34" charset="0"/>
              </a:rPr>
              <a:t>→ </a:t>
            </a:r>
            <a:r>
              <a:rPr lang="fi-FI" dirty="0" smtClean="0">
                <a:latin typeface="Garamond" panose="02020404030301010803" pitchFamily="18" charset="0"/>
              </a:rPr>
              <a:t>Juhana tapatti veljensä 10 vuotta myöhemmin</a:t>
            </a:r>
            <a:endParaRPr lang="fi-F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Ruotsin ja Venäjän sota (25-vuotinen sota/pitkä viha) 1570-95</a:t>
            </a:r>
          </a:p>
          <a:p>
            <a:r>
              <a:rPr lang="fi-FI" dirty="0" smtClean="0"/>
              <a:t>Talonpojat kärsivät suurimmat menetykset</a:t>
            </a:r>
          </a:p>
          <a:p>
            <a:r>
              <a:rPr lang="fi-FI" dirty="0" smtClean="0"/>
              <a:t>Valta oli vaihtunut Juhanan kuollessa 1592 – hänen poikansa </a:t>
            </a:r>
            <a:r>
              <a:rPr lang="fi-FI" dirty="0" err="1" smtClean="0"/>
              <a:t>Sigismund</a:t>
            </a:r>
            <a:r>
              <a:rPr lang="fi-FI" dirty="0" smtClean="0"/>
              <a:t> (Puolan kuningas) valtaistuimelle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59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Täyssinän</a:t>
            </a:r>
            <a:r>
              <a:rPr lang="fi-FI" dirty="0" smtClean="0"/>
              <a:t> rauha 1595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919" y="2285999"/>
            <a:ext cx="2780161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Sigismund</a:t>
            </a:r>
            <a:r>
              <a:rPr lang="fi-FI" dirty="0" smtClean="0"/>
              <a:t> </a:t>
            </a:r>
            <a:r>
              <a:rPr lang="fi-FI" dirty="0" err="1" smtClean="0"/>
              <a:t>vs</a:t>
            </a:r>
            <a:r>
              <a:rPr lang="fi-FI" dirty="0" smtClean="0"/>
              <a:t> Kaarle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1592 valtaistuimelle noussut </a:t>
            </a:r>
            <a:r>
              <a:rPr lang="fi-FI" dirty="0" err="1" smtClean="0"/>
              <a:t>Sigismund</a:t>
            </a:r>
            <a:r>
              <a:rPr lang="fi-FI" dirty="0" smtClean="0"/>
              <a:t> oli katolilainen (</a:t>
            </a:r>
            <a:r>
              <a:rPr lang="fi-FI" u="sng" dirty="0" smtClean="0"/>
              <a:t>personaaliunioni Ruotsi-Puola</a:t>
            </a:r>
            <a:r>
              <a:rPr lang="fi-FI" dirty="0" smtClean="0"/>
              <a:t>)</a:t>
            </a:r>
          </a:p>
          <a:p>
            <a:r>
              <a:rPr lang="fi-FI" dirty="0" smtClean="0"/>
              <a:t>Suomen käskynhaltijaksi Klaus Fleming, jonka kuoleman jälkeen Kaarle teki sotaretkiä Suomeen, lopulta suomalaiset luopuivat </a:t>
            </a:r>
            <a:r>
              <a:rPr lang="fi-FI" dirty="0" err="1" smtClean="0"/>
              <a:t>Sigismundin</a:t>
            </a:r>
            <a:r>
              <a:rPr lang="fi-FI" dirty="0" smtClean="0"/>
              <a:t> kannatuksesta</a:t>
            </a:r>
          </a:p>
          <a:p>
            <a:r>
              <a:rPr lang="fi-FI" dirty="0" smtClean="0"/>
              <a:t>Kaarle nousi nuijasodan jälkeen avoimeen kapinaan ja 1599 Kaarle julistautui väliaikaiseksi hallitsijaksi ja myöhemmin kuninkaaksi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84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Nuijasota 1596-97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Talonpoikaiskapina, johdossa Jaakko Ilkka</a:t>
            </a:r>
          </a:p>
          <a:p>
            <a:r>
              <a:rPr lang="fi-FI" dirty="0" smtClean="0"/>
              <a:t>Kyllästyivät pitkän vihan jälkeenkin jatkuneeseen </a:t>
            </a:r>
            <a:r>
              <a:rPr lang="fi-FI" b="1" dirty="0" smtClean="0"/>
              <a:t>linnaleirirasitukseen </a:t>
            </a:r>
            <a:r>
              <a:rPr lang="fi-FI" dirty="0" smtClean="0"/>
              <a:t>(talonpojat huolehtivat sotilaiden ylöspidosta)</a:t>
            </a:r>
          </a:p>
          <a:p>
            <a:r>
              <a:rPr lang="fi-FI" dirty="0" smtClean="0"/>
              <a:t>Taustalla myös valtataistelu </a:t>
            </a:r>
            <a:r>
              <a:rPr lang="fi-FI" dirty="0" err="1" smtClean="0"/>
              <a:t>Sigismundin</a:t>
            </a:r>
            <a:r>
              <a:rPr lang="fi-FI" dirty="0" smtClean="0"/>
              <a:t> ja Kaarlen kesken</a:t>
            </a:r>
          </a:p>
          <a:p>
            <a:r>
              <a:rPr lang="fi-FI" dirty="0" smtClean="0"/>
              <a:t>Kaarle lietsoi talonpoikia kapinaan ja </a:t>
            </a:r>
            <a:r>
              <a:rPr lang="fi-FI" dirty="0" err="1" smtClean="0"/>
              <a:t>Sigismundin</a:t>
            </a:r>
            <a:r>
              <a:rPr lang="fi-FI" dirty="0" smtClean="0"/>
              <a:t> mies Fleming </a:t>
            </a:r>
            <a:r>
              <a:rPr lang="fi-FI" dirty="0" err="1" smtClean="0"/>
              <a:t>tuhkahdutti</a:t>
            </a:r>
            <a:r>
              <a:rPr lang="fi-FI" dirty="0" smtClean="0"/>
              <a:t> nopeasti kapinan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4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Jaakko Ilkan muistomerkki Ilmajoella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699" y="2506662"/>
            <a:ext cx="5842602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Edelfeltin maalaus: Kaarle-herttua herjaa Klaus Flemingin ruumista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998" y="2161222"/>
            <a:ext cx="5778924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Valta vaihtuu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Kalmarin unionin loppuaikana Ruotsissa lisääntyi halu päästä eroon Tanskasta</a:t>
            </a:r>
          </a:p>
          <a:p>
            <a:r>
              <a:rPr lang="fi-FI" dirty="0" smtClean="0"/>
              <a:t>Tukholman verilöyly 1520 nostatti kapinahalua entisestään</a:t>
            </a:r>
          </a:p>
          <a:p>
            <a:r>
              <a:rPr lang="fi-FI" dirty="0" smtClean="0"/>
              <a:t>Kustaa Vaasa kapinallisten johtoon ja lopulta kuninkaaksi 1523</a:t>
            </a:r>
          </a:p>
          <a:p>
            <a:r>
              <a:rPr lang="fi-FI" dirty="0" smtClean="0"/>
              <a:t>Apua hän sai etenkin hansakaupunki Lyypekiltä – myöhemmin Lyypekin tarvitessa apua Vaasa katkaisi välit!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9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583" y="295421"/>
            <a:ext cx="9396000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Uudistuksia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Säädyt koolle </a:t>
            </a:r>
            <a:r>
              <a:rPr lang="fi-FI" dirty="0" err="1" smtClean="0"/>
              <a:t>Västeråsiin</a:t>
            </a:r>
            <a:r>
              <a:rPr lang="fi-FI" dirty="0" smtClean="0"/>
              <a:t> 1527 – reformaatio ja kirkon omaisuus kruunulle</a:t>
            </a:r>
          </a:p>
          <a:p>
            <a:r>
              <a:rPr lang="fi-FI" dirty="0" smtClean="0"/>
              <a:t>Valtakunnan keskushallinto Tukholmaan – malli Saksasta</a:t>
            </a:r>
          </a:p>
          <a:p>
            <a:r>
              <a:rPr lang="fi-FI" dirty="0" smtClean="0"/>
              <a:t>Häikäilemätön hallitsija, ajoi vain kruunun etuja ja tehosti verotusta</a:t>
            </a:r>
          </a:p>
          <a:p>
            <a:r>
              <a:rPr lang="fi-FI" dirty="0" smtClean="0"/>
              <a:t>1544 hallintouudistus ja </a:t>
            </a:r>
            <a:r>
              <a:rPr lang="fi-FI" dirty="0" err="1" smtClean="0"/>
              <a:t>perintökuninkuus</a:t>
            </a:r>
            <a:r>
              <a:rPr lang="fi-FI" dirty="0" smtClean="0"/>
              <a:t> – pojille omat herttuakuntansa</a:t>
            </a:r>
          </a:p>
          <a:p>
            <a:r>
              <a:rPr lang="fi-FI" dirty="0" smtClean="0"/>
              <a:t>Juhana III Suomeen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4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Kustaa Vaasan keskushallinto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253359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18" y="607695"/>
            <a:ext cx="10101568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Uudistuksia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Verotusta yksinkertaistettiin ja uudistettiin – talonpojat niskuroivat</a:t>
            </a:r>
          </a:p>
          <a:p>
            <a:r>
              <a:rPr lang="fi-FI" dirty="0" smtClean="0"/>
              <a:t>Kauppaa keskitettiin satamiin – samalla tulleja nostettiin – ei toiminut</a:t>
            </a:r>
          </a:p>
          <a:p>
            <a:r>
              <a:rPr lang="fi-FI" dirty="0" smtClean="0"/>
              <a:t>Helsinki perustettiin 1550 – todellista kilpailijaa Tallinnalle siitä ei kasvanut</a:t>
            </a:r>
            <a:endParaRPr lang="fi-FI" dirty="0"/>
          </a:p>
          <a:p>
            <a:r>
              <a:rPr lang="fi-FI" dirty="0" smtClean="0"/>
              <a:t>Erämaiden asuttaminen – rajaseutujen turvaaminen – kiistaa itärajasta</a:t>
            </a:r>
          </a:p>
          <a:p>
            <a:r>
              <a:rPr lang="fi-FI" dirty="0" smtClean="0"/>
              <a:t>Reformaatio vaatii kansankielistä jumalanpalvelusta – Mikael Agricola ja suomen kirjakieli (ABC-kirja 1543)</a:t>
            </a:r>
          </a:p>
        </p:txBody>
      </p:sp>
    </p:spTree>
    <p:extLst>
      <p:ext uri="{BB962C8B-B14F-4D97-AF65-F5344CB8AC3E}">
        <p14:creationId xmlns:p14="http://schemas.microsoft.com/office/powerpoint/2010/main" val="3572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3" y="570819"/>
            <a:ext cx="3505200" cy="562927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943" y="570819"/>
            <a:ext cx="3913767" cy="4572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668" y="1035503"/>
            <a:ext cx="3701173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Valtataistelua kruunusta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Miten valta vaihtui Kustaa Vaasan poikien välillä?</a:t>
            </a:r>
          </a:p>
          <a:p>
            <a:r>
              <a:rPr lang="fi-FI" sz="4000" dirty="0" smtClean="0"/>
              <a:t>Millaisia kiistoja esiintyi ja mitä niistä aiheutui?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539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379</Words>
  <Application>Microsoft Office PowerPoint</Application>
  <PresentationFormat>Laajakuva</PresentationFormat>
  <Paragraphs>53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Orgaaninen</vt:lpstr>
      <vt:lpstr>Kustaa Vaasa</vt:lpstr>
      <vt:lpstr>Valta vaihtuu</vt:lpstr>
      <vt:lpstr>PowerPoint-esitys</vt:lpstr>
      <vt:lpstr>Uudistuksia</vt:lpstr>
      <vt:lpstr>Kustaa Vaasan keskushallinto</vt:lpstr>
      <vt:lpstr>PowerPoint-esitys</vt:lpstr>
      <vt:lpstr>Uudistuksia Suomessa</vt:lpstr>
      <vt:lpstr>PowerPoint-esitys</vt:lpstr>
      <vt:lpstr>Valtataistelua kruunusta</vt:lpstr>
      <vt:lpstr>Erik XIV vs. Juhana III</vt:lpstr>
      <vt:lpstr>Seurauksia</vt:lpstr>
      <vt:lpstr>Täyssinän rauha 1595</vt:lpstr>
      <vt:lpstr>Sigismund vs Kaarle</vt:lpstr>
      <vt:lpstr>Nuijasota 1596-97</vt:lpstr>
      <vt:lpstr>Jaakko Ilkan muistomerkki Ilmajoella</vt:lpstr>
      <vt:lpstr>Edelfeltin maalaus: Kaarle-herttua herjaa Klaus Flemingin ruumista</vt:lpstr>
    </vt:vector>
  </TitlesOfParts>
  <Company>Kouvola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Kustaa Vaasa</dc:title>
  <dc:creator>Helenius Niki</dc:creator>
  <cp:lastModifiedBy>Helenius Niki</cp:lastModifiedBy>
  <cp:revision>20</cp:revision>
  <dcterms:created xsi:type="dcterms:W3CDTF">2017-11-08T06:06:38Z</dcterms:created>
  <dcterms:modified xsi:type="dcterms:W3CDTF">2018-04-25T15:32:21Z</dcterms:modified>
</cp:coreProperties>
</file>